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3" r:id="rId4"/>
    <p:sldId id="264" r:id="rId5"/>
    <p:sldId id="265" r:id="rId6"/>
    <p:sldId id="267" r:id="rId7"/>
    <p:sldId id="266" r:id="rId8"/>
    <p:sldId id="261" r:id="rId9"/>
    <p:sldId id="268" r:id="rId10"/>
    <p:sldId id="295" r:id="rId11"/>
    <p:sldId id="262" r:id="rId12"/>
    <p:sldId id="269" r:id="rId13"/>
    <p:sldId id="270" r:id="rId14"/>
    <p:sldId id="271" r:id="rId15"/>
    <p:sldId id="272" r:id="rId16"/>
    <p:sldId id="297" r:id="rId17"/>
    <p:sldId id="273" r:id="rId18"/>
    <p:sldId id="296" r:id="rId19"/>
    <p:sldId id="274" r:id="rId20"/>
    <p:sldId id="275" r:id="rId21"/>
    <p:sldId id="298" r:id="rId22"/>
    <p:sldId id="277" r:id="rId23"/>
    <p:sldId id="278" r:id="rId24"/>
    <p:sldId id="279" r:id="rId25"/>
    <p:sldId id="280" r:id="rId26"/>
    <p:sldId id="29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00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1" r:id="rId43"/>
    <p:sldId id="303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de garde" id="{E66FD30E-30B2-4CBB-85FC-C38813520C76}">
          <p14:sldIdLst>
            <p14:sldId id="256"/>
          </p14:sldIdLst>
        </p14:section>
        <p14:section name="Conseils" id="{0214083A-3529-4D3E-90F3-8A0FD0512E1A}">
          <p14:sldIdLst>
            <p14:sldId id="257"/>
            <p14:sldId id="263"/>
            <p14:sldId id="264"/>
            <p14:sldId id="265"/>
          </p14:sldIdLst>
        </p14:section>
        <p14:section name="Fiche d'identité" id="{D336FE44-A7E4-497C-B695-DD82E2C1BEF6}">
          <p14:sldIdLst>
            <p14:sldId id="267"/>
            <p14:sldId id="266"/>
            <p14:sldId id="261"/>
          </p14:sldIdLst>
        </p14:section>
        <p14:section name="5 Preuves" id="{49980CA5-38EA-4305-B93D-6851254F00BE}">
          <p14:sldIdLst>
            <p14:sldId id="268"/>
            <p14:sldId id="295"/>
            <p14:sldId id="262"/>
            <p14:sldId id="269"/>
            <p14:sldId id="270"/>
            <p14:sldId id="271"/>
            <p14:sldId id="272"/>
            <p14:sldId id="297"/>
            <p14:sldId id="273"/>
            <p14:sldId id="296"/>
            <p14:sldId id="274"/>
            <p14:sldId id="275"/>
            <p14:sldId id="298"/>
            <p14:sldId id="277"/>
            <p14:sldId id="278"/>
            <p14:sldId id="279"/>
            <p14:sldId id="280"/>
            <p14:sldId id="299"/>
            <p14:sldId id="281"/>
            <p14:sldId id="282"/>
            <p14:sldId id="283"/>
            <p14:sldId id="284"/>
            <p14:sldId id="285"/>
            <p14:sldId id="286"/>
            <p14:sldId id="287"/>
            <p14:sldId id="300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Eléments de preuve" id="{9E63A379-8C1E-46B5-ACB5-1C1C564612DA}">
          <p14:sldIdLst>
            <p14:sldId id="301"/>
            <p14:sldId id="303"/>
          </p14:sldIdLst>
        </p14:section>
        <p14:section name="Dernière page" id="{6BBA0EF3-D8C8-4909-88D9-90DAA45A6B9A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4ACB1"/>
    <a:srgbClr val="EE733A"/>
    <a:srgbClr val="6CC049"/>
    <a:srgbClr val="5D0C8B"/>
    <a:srgbClr val="00BBB3"/>
    <a:srgbClr val="CF009E"/>
    <a:srgbClr val="3E8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C267D-80A5-4C95-93C7-0E0E9EEB1791}" v="2" dt="2021-02-02T14:36:32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Canard" userId="06ff039a-c8bc-4684-8f41-66d76def02bc" providerId="ADAL" clId="{A68D0611-CE8B-4D02-B26D-0394D2326438}"/>
    <pc:docChg chg="modSld">
      <pc:chgData name="Marion Canard" userId="06ff039a-c8bc-4684-8f41-66d76def02bc" providerId="ADAL" clId="{A68D0611-CE8B-4D02-B26D-0394D2326438}" dt="2020-04-07T08:22:09.497" v="18" actId="20577"/>
      <pc:docMkLst>
        <pc:docMk/>
      </pc:docMkLst>
      <pc:sldChg chg="modSp mod">
        <pc:chgData name="Marion Canard" userId="06ff039a-c8bc-4684-8f41-66d76def02bc" providerId="ADAL" clId="{A68D0611-CE8B-4D02-B26D-0394D2326438}" dt="2020-04-07T08:22:09.497" v="18" actId="20577"/>
        <pc:sldMkLst>
          <pc:docMk/>
          <pc:sldMk cId="2342660507" sldId="303"/>
        </pc:sldMkLst>
        <pc:spChg chg="mod">
          <ac:chgData name="Marion Canard" userId="06ff039a-c8bc-4684-8f41-66d76def02bc" providerId="ADAL" clId="{A68D0611-CE8B-4D02-B26D-0394D2326438}" dt="2020-04-07T08:22:09.497" v="18" actId="20577"/>
          <ac:spMkLst>
            <pc:docMk/>
            <pc:sldMk cId="2342660507" sldId="303"/>
            <ac:spMk id="4" creationId="{44ADE381-65A0-48BF-AD06-7D45E7D40E46}"/>
          </ac:spMkLst>
        </pc:spChg>
      </pc:sldChg>
    </pc:docChg>
  </pc:docChgLst>
  <pc:docChgLst>
    <pc:chgData name="Marion Canard" userId="06ff039a-c8bc-4684-8f41-66d76def02bc" providerId="ADAL" clId="{F4BC267D-80A5-4C95-93C7-0E0E9EEB1791}"/>
    <pc:docChg chg="modSld sldOrd">
      <pc:chgData name="Marion Canard" userId="06ff039a-c8bc-4684-8f41-66d76def02bc" providerId="ADAL" clId="{F4BC267D-80A5-4C95-93C7-0E0E9EEB1791}" dt="2021-02-02T14:36:32.425" v="3" actId="20577"/>
      <pc:docMkLst>
        <pc:docMk/>
      </pc:docMkLst>
      <pc:sldChg chg="ord">
        <pc:chgData name="Marion Canard" userId="06ff039a-c8bc-4684-8f41-66d76def02bc" providerId="ADAL" clId="{F4BC267D-80A5-4C95-93C7-0E0E9EEB1791}" dt="2021-02-02T14:35:39.025" v="1"/>
        <pc:sldMkLst>
          <pc:docMk/>
          <pc:sldMk cId="1583492974" sldId="257"/>
        </pc:sldMkLst>
      </pc:sldChg>
      <pc:sldChg chg="modSp mod">
        <pc:chgData name="Marion Canard" userId="06ff039a-c8bc-4684-8f41-66d76def02bc" providerId="ADAL" clId="{F4BC267D-80A5-4C95-93C7-0E0E9EEB1791}" dt="2021-02-02T14:36:32.425" v="3" actId="20577"/>
        <pc:sldMkLst>
          <pc:docMk/>
          <pc:sldMk cId="2342660507" sldId="303"/>
        </pc:sldMkLst>
        <pc:spChg chg="mod">
          <ac:chgData name="Marion Canard" userId="06ff039a-c8bc-4684-8f41-66d76def02bc" providerId="ADAL" clId="{F4BC267D-80A5-4C95-93C7-0E0E9EEB1791}" dt="2021-02-02T14:36:32.425" v="3" actId="20577"/>
          <ac:spMkLst>
            <pc:docMk/>
            <pc:sldMk cId="2342660507" sldId="303"/>
            <ac:spMk id="4" creationId="{44ADE381-65A0-48BF-AD06-7D45E7D40E46}"/>
          </ac:spMkLst>
        </pc:spChg>
      </pc:sldChg>
    </pc:docChg>
  </pc:docChgLst>
  <pc:docChgLst>
    <pc:chgData name="Marion Canard" userId="06ff039a-c8bc-4684-8f41-66d76def02bc" providerId="ADAL" clId="{B95BC04D-96DE-4E4C-9842-6F95ECFAA0FB}"/>
    <pc:docChg chg="undo custSel modSld modMainMaster">
      <pc:chgData name="Marion Canard" userId="06ff039a-c8bc-4684-8f41-66d76def02bc" providerId="ADAL" clId="{B95BC04D-96DE-4E4C-9842-6F95ECFAA0FB}" dt="2020-02-24T11:54:17.445" v="124" actId="20577"/>
      <pc:docMkLst>
        <pc:docMk/>
      </pc:docMkLst>
      <pc:sldChg chg="modSp mod">
        <pc:chgData name="Marion Canard" userId="06ff039a-c8bc-4684-8f41-66d76def02bc" providerId="ADAL" clId="{B95BC04D-96DE-4E4C-9842-6F95ECFAA0FB}" dt="2020-02-24T11:54:17.445" v="124" actId="20577"/>
        <pc:sldMkLst>
          <pc:docMk/>
          <pc:sldMk cId="2342660507" sldId="303"/>
        </pc:sldMkLst>
        <pc:spChg chg="mod">
          <ac:chgData name="Marion Canard" userId="06ff039a-c8bc-4684-8f41-66d76def02bc" providerId="ADAL" clId="{B95BC04D-96DE-4E4C-9842-6F95ECFAA0FB}" dt="2020-02-24T11:54:17.445" v="124" actId="20577"/>
          <ac:spMkLst>
            <pc:docMk/>
            <pc:sldMk cId="2342660507" sldId="303"/>
            <ac:spMk id="4" creationId="{44ADE381-65A0-48BF-AD06-7D45E7D40E46}"/>
          </ac:spMkLst>
        </pc:spChg>
      </pc:sldChg>
      <pc:sldMasterChg chg="modSldLayout">
        <pc:chgData name="Marion Canard" userId="06ff039a-c8bc-4684-8f41-66d76def02bc" providerId="ADAL" clId="{B95BC04D-96DE-4E4C-9842-6F95ECFAA0FB}" dt="2020-02-12T17:04:28.010" v="108" actId="1076"/>
        <pc:sldMasterMkLst>
          <pc:docMk/>
          <pc:sldMasterMk cId="3707420821" sldId="2147483660"/>
        </pc:sldMasterMkLst>
        <pc:sldLayoutChg chg="addSp delSp modSp mod">
          <pc:chgData name="Marion Canard" userId="06ff039a-c8bc-4684-8f41-66d76def02bc" providerId="ADAL" clId="{B95BC04D-96DE-4E4C-9842-6F95ECFAA0FB}" dt="2020-02-12T17:01:30.459" v="35" actId="1076"/>
          <pc:sldLayoutMkLst>
            <pc:docMk/>
            <pc:sldMasterMk cId="3707420821" sldId="2147483660"/>
            <pc:sldLayoutMk cId="3679577302" sldId="2147483661"/>
          </pc:sldLayoutMkLst>
          <pc:spChg chg="mod">
            <ac:chgData name="Marion Canard" userId="06ff039a-c8bc-4684-8f41-66d76def02bc" providerId="ADAL" clId="{B95BC04D-96DE-4E4C-9842-6F95ECFAA0FB}" dt="2020-02-11T16:26:46.909" v="3" actId="20577"/>
            <ac:spMkLst>
              <pc:docMk/>
              <pc:sldMasterMk cId="3707420821" sldId="2147483660"/>
              <pc:sldLayoutMk cId="3679577302" sldId="2147483661"/>
              <ac:spMk id="22" creationId="{113DA64F-EB60-44E9-A37D-CF8FB1BF7FBF}"/>
            </ac:spMkLst>
          </pc:spChg>
          <pc:graphicFrameChg chg="add del mod">
            <ac:chgData name="Marion Canard" userId="06ff039a-c8bc-4684-8f41-66d76def02bc" providerId="ADAL" clId="{B95BC04D-96DE-4E4C-9842-6F95ECFAA0FB}" dt="2020-02-12T17:01:23.672" v="31" actId="478"/>
            <ac:graphicFrameMkLst>
              <pc:docMk/>
              <pc:sldMasterMk cId="3707420821" sldId="2147483660"/>
              <pc:sldLayoutMk cId="3679577302" sldId="2147483661"/>
              <ac:graphicFrameMk id="7" creationId="{799091F3-FFFA-4438-BACD-D23B86098011}"/>
            </ac:graphicFrameMkLst>
          </pc:graphicFrameChg>
          <pc:picChg chg="del">
            <ac:chgData name="Marion Canard" userId="06ff039a-c8bc-4684-8f41-66d76def02bc" providerId="ADAL" clId="{B95BC04D-96DE-4E4C-9842-6F95ECFAA0FB}" dt="2020-02-12T15:23:23.599" v="14" actId="478"/>
            <ac:picMkLst>
              <pc:docMk/>
              <pc:sldMasterMk cId="3707420821" sldId="2147483660"/>
              <pc:sldLayoutMk cId="3679577302" sldId="2147483661"/>
              <ac:picMk id="3" creationId="{52AB16FC-DDA7-45AA-944B-093CD0219124}"/>
            </ac:picMkLst>
          </pc:picChg>
          <pc:picChg chg="add del mod">
            <ac:chgData name="Marion Canard" userId="06ff039a-c8bc-4684-8f41-66d76def02bc" providerId="ADAL" clId="{B95BC04D-96DE-4E4C-9842-6F95ECFAA0FB}" dt="2020-02-12T16:21:46.899" v="27" actId="478"/>
            <ac:picMkLst>
              <pc:docMk/>
              <pc:sldMasterMk cId="3707420821" sldId="2147483660"/>
              <pc:sldLayoutMk cId="3679577302" sldId="2147483661"/>
              <ac:picMk id="4" creationId="{24AD06E0-975B-4496-B22F-ADA89F0769D7}"/>
            </ac:picMkLst>
          </pc:picChg>
          <pc:picChg chg="add del mod">
            <ac:chgData name="Marion Canard" userId="06ff039a-c8bc-4684-8f41-66d76def02bc" providerId="ADAL" clId="{B95BC04D-96DE-4E4C-9842-6F95ECFAA0FB}" dt="2020-02-12T16:21:45.516" v="26" actId="478"/>
            <ac:picMkLst>
              <pc:docMk/>
              <pc:sldMasterMk cId="3707420821" sldId="2147483660"/>
              <pc:sldLayoutMk cId="3679577302" sldId="2147483661"/>
              <ac:picMk id="6" creationId="{4DEBE286-CD46-4E67-AACC-116515828412}"/>
            </ac:picMkLst>
          </pc:picChg>
          <pc:picChg chg="add mod">
            <ac:chgData name="Marion Canard" userId="06ff039a-c8bc-4684-8f41-66d76def02bc" providerId="ADAL" clId="{B95BC04D-96DE-4E4C-9842-6F95ECFAA0FB}" dt="2020-02-12T17:01:30.459" v="35" actId="1076"/>
            <ac:picMkLst>
              <pc:docMk/>
              <pc:sldMasterMk cId="3707420821" sldId="2147483660"/>
              <pc:sldLayoutMk cId="3679577302" sldId="2147483661"/>
              <ac:picMk id="9" creationId="{15EAE3B0-024A-4D30-871A-146294FFFF0D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1:55.707" v="42" actId="478"/>
          <pc:sldLayoutMkLst>
            <pc:docMk/>
            <pc:sldMasterMk cId="3707420821" sldId="2147483660"/>
            <pc:sldLayoutMk cId="692550862" sldId="2147483662"/>
          </pc:sldLayoutMkLst>
          <pc:spChg chg="mod">
            <ac:chgData name="Marion Canard" userId="06ff039a-c8bc-4684-8f41-66d76def02bc" providerId="ADAL" clId="{B95BC04D-96DE-4E4C-9842-6F95ECFAA0FB}" dt="2020-02-11T16:27:28.300" v="11" actId="20577"/>
            <ac:spMkLst>
              <pc:docMk/>
              <pc:sldMasterMk cId="3707420821" sldId="2147483660"/>
              <pc:sldLayoutMk cId="692550862" sldId="2147483662"/>
              <ac:spMk id="38" creationId="{71EB7005-417A-4074-A037-8B72A2A39D7A}"/>
            </ac:spMkLst>
          </pc:spChg>
          <pc:picChg chg="del">
            <ac:chgData name="Marion Canard" userId="06ff039a-c8bc-4684-8f41-66d76def02bc" providerId="ADAL" clId="{B95BC04D-96DE-4E4C-9842-6F95ECFAA0FB}" dt="2020-02-12T17:01:55.707" v="42" actId="478"/>
            <ac:picMkLst>
              <pc:docMk/>
              <pc:sldMasterMk cId="3707420821" sldId="2147483660"/>
              <pc:sldLayoutMk cId="692550862" sldId="2147483662"/>
              <ac:picMk id="23" creationId="{B5190D0C-431A-4D02-A4CF-D6C1A21C57B8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29.491" v="51" actId="478"/>
          <pc:sldLayoutMkLst>
            <pc:docMk/>
            <pc:sldMasterMk cId="3707420821" sldId="2147483660"/>
            <pc:sldLayoutMk cId="3176230937" sldId="2147483663"/>
          </pc:sldLayoutMkLst>
          <pc:picChg chg="del">
            <ac:chgData name="Marion Canard" userId="06ff039a-c8bc-4684-8f41-66d76def02bc" providerId="ADAL" clId="{B95BC04D-96DE-4E4C-9842-6F95ECFAA0FB}" dt="2020-02-12T17:02:29.491" v="51" actId="478"/>
            <ac:picMkLst>
              <pc:docMk/>
              <pc:sldMasterMk cId="3707420821" sldId="2147483660"/>
              <pc:sldLayoutMk cId="3176230937" sldId="2147483663"/>
              <ac:picMk id="13" creationId="{65100A34-B788-4DF9-86B9-84A932A8513D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1:50.813" v="41" actId="1076"/>
          <pc:sldLayoutMkLst>
            <pc:docMk/>
            <pc:sldMasterMk cId="3707420821" sldId="2147483660"/>
            <pc:sldLayoutMk cId="2825957844" sldId="2147483664"/>
          </pc:sldLayoutMkLst>
          <pc:picChg chg="del">
            <ac:chgData name="Marion Canard" userId="06ff039a-c8bc-4684-8f41-66d76def02bc" providerId="ADAL" clId="{B95BC04D-96DE-4E4C-9842-6F95ECFAA0FB}" dt="2020-02-12T17:01:37.570" v="36" actId="478"/>
            <ac:picMkLst>
              <pc:docMk/>
              <pc:sldMasterMk cId="3707420821" sldId="2147483660"/>
              <pc:sldLayoutMk cId="2825957844" sldId="2147483664"/>
              <ac:picMk id="3" creationId="{5AB8581E-546A-44A3-BC27-95D95767FDA8}"/>
            </ac:picMkLst>
          </pc:picChg>
          <pc:picChg chg="add mod">
            <ac:chgData name="Marion Canard" userId="06ff039a-c8bc-4684-8f41-66d76def02bc" providerId="ADAL" clId="{B95BC04D-96DE-4E4C-9842-6F95ECFAA0FB}" dt="2020-02-12T17:01:50.813" v="41" actId="1076"/>
            <ac:picMkLst>
              <pc:docMk/>
              <pc:sldMasterMk cId="3707420821" sldId="2147483660"/>
              <pc:sldLayoutMk cId="2825957844" sldId="2147483664"/>
              <ac:picMk id="4" creationId="{56329D33-9F18-4A0E-851A-C3837232C55D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43.507" v="58" actId="478"/>
          <pc:sldLayoutMkLst>
            <pc:docMk/>
            <pc:sldMasterMk cId="3707420821" sldId="2147483660"/>
            <pc:sldLayoutMk cId="159968476" sldId="2147483672"/>
          </pc:sldLayoutMkLst>
          <pc:picChg chg="del">
            <ac:chgData name="Marion Canard" userId="06ff039a-c8bc-4684-8f41-66d76def02bc" providerId="ADAL" clId="{B95BC04D-96DE-4E4C-9842-6F95ECFAA0FB}" dt="2020-02-12T17:02:43.507" v="58" actId="478"/>
            <ac:picMkLst>
              <pc:docMk/>
              <pc:sldMasterMk cId="3707420821" sldId="2147483660"/>
              <pc:sldLayoutMk cId="159968476" sldId="2147483672"/>
              <ac:picMk id="13" creationId="{2A0F0800-3F1F-458F-997D-E832D981BAC5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01.578" v="44" actId="478"/>
          <pc:sldLayoutMkLst>
            <pc:docMk/>
            <pc:sldMasterMk cId="3707420821" sldId="2147483660"/>
            <pc:sldLayoutMk cId="3590667891" sldId="2147483677"/>
          </pc:sldLayoutMkLst>
          <pc:picChg chg="del">
            <ac:chgData name="Marion Canard" userId="06ff039a-c8bc-4684-8f41-66d76def02bc" providerId="ADAL" clId="{B95BC04D-96DE-4E4C-9842-6F95ECFAA0FB}" dt="2020-02-12T17:02:01.578" v="44" actId="478"/>
            <ac:picMkLst>
              <pc:docMk/>
              <pc:sldMasterMk cId="3707420821" sldId="2147483660"/>
              <pc:sldLayoutMk cId="3590667891" sldId="2147483677"/>
              <ac:picMk id="15" creationId="{A85AC822-E98D-409B-9B21-FD5D74ECC6C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1:58.584" v="43" actId="478"/>
          <pc:sldLayoutMkLst>
            <pc:docMk/>
            <pc:sldMasterMk cId="3707420821" sldId="2147483660"/>
            <pc:sldLayoutMk cId="2466387764" sldId="2147483678"/>
          </pc:sldLayoutMkLst>
          <pc:picChg chg="del">
            <ac:chgData name="Marion Canard" userId="06ff039a-c8bc-4684-8f41-66d76def02bc" providerId="ADAL" clId="{B95BC04D-96DE-4E4C-9842-6F95ECFAA0FB}" dt="2020-02-12T17:01:58.584" v="43" actId="478"/>
            <ac:picMkLst>
              <pc:docMk/>
              <pc:sldMasterMk cId="3707420821" sldId="2147483660"/>
              <pc:sldLayoutMk cId="2466387764" sldId="2147483678"/>
              <ac:picMk id="14" creationId="{AE976917-E85A-4B45-B5A1-717C6529023A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04.579" v="45" actId="478"/>
          <pc:sldLayoutMkLst>
            <pc:docMk/>
            <pc:sldMasterMk cId="3707420821" sldId="2147483660"/>
            <pc:sldLayoutMk cId="3089261757" sldId="2147483679"/>
          </pc:sldLayoutMkLst>
          <pc:picChg chg="del">
            <ac:chgData name="Marion Canard" userId="06ff039a-c8bc-4684-8f41-66d76def02bc" providerId="ADAL" clId="{B95BC04D-96DE-4E4C-9842-6F95ECFAA0FB}" dt="2020-02-12T17:02:04.579" v="45" actId="478"/>
            <ac:picMkLst>
              <pc:docMk/>
              <pc:sldMasterMk cId="3707420821" sldId="2147483660"/>
              <pc:sldLayoutMk cId="3089261757" sldId="2147483679"/>
              <ac:picMk id="24" creationId="{4264CDD4-ED82-4BB1-AF83-523DF1AABAB9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18.457" v="48"/>
          <pc:sldLayoutMkLst>
            <pc:docMk/>
            <pc:sldMasterMk cId="3707420821" sldId="2147483660"/>
            <pc:sldLayoutMk cId="752421373" sldId="2147483680"/>
          </pc:sldLayoutMkLst>
          <pc:picChg chg="add">
            <ac:chgData name="Marion Canard" userId="06ff039a-c8bc-4684-8f41-66d76def02bc" providerId="ADAL" clId="{B95BC04D-96DE-4E4C-9842-6F95ECFAA0FB}" dt="2020-02-12T17:02:18.457" v="48"/>
            <ac:picMkLst>
              <pc:docMk/>
              <pc:sldMasterMk cId="3707420821" sldId="2147483660"/>
              <pc:sldLayoutMk cId="752421373" sldId="2147483680"/>
              <ac:picMk id="9" creationId="{CF1A16F6-7A56-4F93-869C-5C2EA78232CC}"/>
            </ac:picMkLst>
          </pc:picChg>
          <pc:picChg chg="del">
            <ac:chgData name="Marion Canard" userId="06ff039a-c8bc-4684-8f41-66d76def02bc" providerId="ADAL" clId="{B95BC04D-96DE-4E4C-9842-6F95ECFAA0FB}" dt="2020-02-12T17:02:18.244" v="47" actId="478"/>
            <ac:picMkLst>
              <pc:docMk/>
              <pc:sldMasterMk cId="3707420821" sldId="2147483660"/>
              <pc:sldLayoutMk cId="752421373" sldId="2147483680"/>
              <ac:picMk id="10" creationId="{41E2F3D9-E9E6-4C28-8FD1-1A5BF30CE5B4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33.510" v="53"/>
          <pc:sldLayoutMkLst>
            <pc:docMk/>
            <pc:sldMasterMk cId="3707420821" sldId="2147483660"/>
            <pc:sldLayoutMk cId="282009397" sldId="2147483681"/>
          </pc:sldLayoutMkLst>
          <pc:picChg chg="del">
            <ac:chgData name="Marion Canard" userId="06ff039a-c8bc-4684-8f41-66d76def02bc" providerId="ADAL" clId="{B95BC04D-96DE-4E4C-9842-6F95ECFAA0FB}" dt="2020-02-12T17:02:33.266" v="52" actId="478"/>
            <ac:picMkLst>
              <pc:docMk/>
              <pc:sldMasterMk cId="3707420821" sldId="2147483660"/>
              <pc:sldLayoutMk cId="282009397" sldId="2147483681"/>
              <ac:picMk id="17" creationId="{CF31AAB8-0CF4-419F-97FB-D2405A0ED04E}"/>
            </ac:picMkLst>
          </pc:picChg>
          <pc:picChg chg="add">
            <ac:chgData name="Marion Canard" userId="06ff039a-c8bc-4684-8f41-66d76def02bc" providerId="ADAL" clId="{B95BC04D-96DE-4E4C-9842-6F95ECFAA0FB}" dt="2020-02-12T17:02:33.510" v="53"/>
            <ac:picMkLst>
              <pc:docMk/>
              <pc:sldMasterMk cId="3707420821" sldId="2147483660"/>
              <pc:sldLayoutMk cId="282009397" sldId="2147483681"/>
              <ac:picMk id="20" creationId="{FC2BB5AD-BAEB-4D04-879D-C9DA986F676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26.135" v="50" actId="478"/>
          <pc:sldLayoutMkLst>
            <pc:docMk/>
            <pc:sldMasterMk cId="3707420821" sldId="2147483660"/>
            <pc:sldLayoutMk cId="568004831" sldId="2147483682"/>
          </pc:sldLayoutMkLst>
          <pc:picChg chg="del">
            <ac:chgData name="Marion Canard" userId="06ff039a-c8bc-4684-8f41-66d76def02bc" providerId="ADAL" clId="{B95BC04D-96DE-4E4C-9842-6F95ECFAA0FB}" dt="2020-02-12T17:02:26.135" v="50" actId="478"/>
            <ac:picMkLst>
              <pc:docMk/>
              <pc:sldMasterMk cId="3707420821" sldId="2147483660"/>
              <pc:sldLayoutMk cId="568004831" sldId="2147483682"/>
              <ac:picMk id="13" creationId="{55D717C4-1CEB-4FC0-BCB4-49CEFD0B6BC3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22.889" v="49" actId="478"/>
          <pc:sldLayoutMkLst>
            <pc:docMk/>
            <pc:sldMasterMk cId="3707420821" sldId="2147483660"/>
            <pc:sldLayoutMk cId="1106525626" sldId="2147483683"/>
          </pc:sldLayoutMkLst>
          <pc:picChg chg="add del">
            <ac:chgData name="Marion Canard" userId="06ff039a-c8bc-4684-8f41-66d76def02bc" providerId="ADAL" clId="{B95BC04D-96DE-4E4C-9842-6F95ECFAA0FB}" dt="2020-02-12T17:02:22.889" v="49" actId="478"/>
            <ac:picMkLst>
              <pc:docMk/>
              <pc:sldMasterMk cId="3707420821" sldId="2147483660"/>
              <pc:sldLayoutMk cId="1106525626" sldId="2147483683"/>
              <ac:picMk id="17" creationId="{959D180C-4459-4EBE-A67A-8AD5BAB8E37F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46.410" v="59" actId="478"/>
          <pc:sldLayoutMkLst>
            <pc:docMk/>
            <pc:sldMasterMk cId="3707420821" sldId="2147483660"/>
            <pc:sldLayoutMk cId="757583186" sldId="2147483684"/>
          </pc:sldLayoutMkLst>
          <pc:picChg chg="del">
            <ac:chgData name="Marion Canard" userId="06ff039a-c8bc-4684-8f41-66d76def02bc" providerId="ADAL" clId="{B95BC04D-96DE-4E4C-9842-6F95ECFAA0FB}" dt="2020-02-12T17:02:46.410" v="59" actId="478"/>
            <ac:picMkLst>
              <pc:docMk/>
              <pc:sldMasterMk cId="3707420821" sldId="2147483660"/>
              <pc:sldLayoutMk cId="757583186" sldId="2147483684"/>
              <ac:picMk id="20" creationId="{210D3427-58BC-46F4-8612-06A8DE3EFE7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51.244" v="60" actId="478"/>
          <pc:sldLayoutMkLst>
            <pc:docMk/>
            <pc:sldMasterMk cId="3707420821" sldId="2147483660"/>
            <pc:sldLayoutMk cId="3179550618" sldId="2147483685"/>
          </pc:sldLayoutMkLst>
          <pc:picChg chg="del">
            <ac:chgData name="Marion Canard" userId="06ff039a-c8bc-4684-8f41-66d76def02bc" providerId="ADAL" clId="{B95BC04D-96DE-4E4C-9842-6F95ECFAA0FB}" dt="2020-02-12T17:02:51.244" v="60" actId="478"/>
            <ac:picMkLst>
              <pc:docMk/>
              <pc:sldMasterMk cId="3707420821" sldId="2147483660"/>
              <pc:sldLayoutMk cId="3179550618" sldId="2147483685"/>
              <ac:picMk id="13" creationId="{4D097FFC-A9A3-4CAF-B539-C44925375E89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53.990" v="61" actId="478"/>
          <pc:sldLayoutMkLst>
            <pc:docMk/>
            <pc:sldMasterMk cId="3707420821" sldId="2147483660"/>
            <pc:sldLayoutMk cId="1737945386" sldId="2147483686"/>
          </pc:sldLayoutMkLst>
          <pc:picChg chg="del">
            <ac:chgData name="Marion Canard" userId="06ff039a-c8bc-4684-8f41-66d76def02bc" providerId="ADAL" clId="{B95BC04D-96DE-4E4C-9842-6F95ECFAA0FB}" dt="2020-02-12T17:02:53.990" v="61" actId="478"/>
            <ac:picMkLst>
              <pc:docMk/>
              <pc:sldMasterMk cId="3707420821" sldId="2147483660"/>
              <pc:sldLayoutMk cId="1737945386" sldId="2147483686"/>
              <ac:picMk id="21" creationId="{B2384E81-48A4-4947-8274-321CAB23450A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57.398" v="62" actId="478"/>
          <pc:sldLayoutMkLst>
            <pc:docMk/>
            <pc:sldMasterMk cId="3707420821" sldId="2147483660"/>
            <pc:sldLayoutMk cId="379105003" sldId="2147483687"/>
          </pc:sldLayoutMkLst>
          <pc:picChg chg="del">
            <ac:chgData name="Marion Canard" userId="06ff039a-c8bc-4684-8f41-66d76def02bc" providerId="ADAL" clId="{B95BC04D-96DE-4E4C-9842-6F95ECFAA0FB}" dt="2020-02-12T17:02:57.398" v="62" actId="478"/>
            <ac:picMkLst>
              <pc:docMk/>
              <pc:sldMasterMk cId="3707420821" sldId="2147483660"/>
              <pc:sldLayoutMk cId="379105003" sldId="2147483687"/>
              <ac:picMk id="21" creationId="{3B3865E2-4958-437B-8C19-D1D6A8E943D9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05.572" v="67"/>
          <pc:sldLayoutMkLst>
            <pc:docMk/>
            <pc:sldMasterMk cId="3707420821" sldId="2147483660"/>
            <pc:sldLayoutMk cId="1447749797" sldId="2147483688"/>
          </pc:sldLayoutMkLst>
          <pc:picChg chg="add del">
            <ac:chgData name="Marion Canard" userId="06ff039a-c8bc-4684-8f41-66d76def02bc" providerId="ADAL" clId="{B95BC04D-96DE-4E4C-9842-6F95ECFAA0FB}" dt="2020-02-12T17:03:05.572" v="67"/>
            <ac:picMkLst>
              <pc:docMk/>
              <pc:sldMasterMk cId="3707420821" sldId="2147483660"/>
              <pc:sldLayoutMk cId="1447749797" sldId="2147483688"/>
              <ac:picMk id="12" creationId="{70F767C2-D6D5-4F9F-A38B-B7E29CC0B591}"/>
            </ac:picMkLst>
          </pc:picChg>
          <pc:picChg chg="del">
            <ac:chgData name="Marion Canard" userId="06ff039a-c8bc-4684-8f41-66d76def02bc" providerId="ADAL" clId="{B95BC04D-96DE-4E4C-9842-6F95ECFAA0FB}" dt="2020-02-12T17:03:03.436" v="65" actId="478"/>
            <ac:picMkLst>
              <pc:docMk/>
              <pc:sldMasterMk cId="3707420821" sldId="2147483660"/>
              <pc:sldLayoutMk cId="1447749797" sldId="2147483688"/>
              <ac:picMk id="16" creationId="{412E1AF8-0029-4A06-8389-A95D004D30A4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10.822" v="69" actId="478"/>
          <pc:sldLayoutMkLst>
            <pc:docMk/>
            <pc:sldMasterMk cId="3707420821" sldId="2147483660"/>
            <pc:sldLayoutMk cId="1318979957" sldId="2147483689"/>
          </pc:sldLayoutMkLst>
          <pc:picChg chg="del">
            <ac:chgData name="Marion Canard" userId="06ff039a-c8bc-4684-8f41-66d76def02bc" providerId="ADAL" clId="{B95BC04D-96DE-4E4C-9842-6F95ECFAA0FB}" dt="2020-02-12T17:03:10.822" v="69" actId="478"/>
            <ac:picMkLst>
              <pc:docMk/>
              <pc:sldMasterMk cId="3707420821" sldId="2147483660"/>
              <pc:sldLayoutMk cId="1318979957" sldId="2147483689"/>
              <ac:picMk id="16" creationId="{988C4FBF-5DB9-41C1-B61E-5999909E69CA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13.612" v="70" actId="478"/>
          <pc:sldLayoutMkLst>
            <pc:docMk/>
            <pc:sldMasterMk cId="3707420821" sldId="2147483660"/>
            <pc:sldLayoutMk cId="242006954" sldId="2147483690"/>
          </pc:sldLayoutMkLst>
          <pc:picChg chg="del">
            <ac:chgData name="Marion Canard" userId="06ff039a-c8bc-4684-8f41-66d76def02bc" providerId="ADAL" clId="{B95BC04D-96DE-4E4C-9842-6F95ECFAA0FB}" dt="2020-02-12T17:03:13.612" v="70" actId="478"/>
            <ac:picMkLst>
              <pc:docMk/>
              <pc:sldMasterMk cId="3707420821" sldId="2147483660"/>
              <pc:sldLayoutMk cId="242006954" sldId="2147483690"/>
              <ac:picMk id="14" creationId="{0B9A92F4-0987-4A2F-9736-D1960B18DAA7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20.972" v="73" actId="478"/>
          <pc:sldLayoutMkLst>
            <pc:docMk/>
            <pc:sldMasterMk cId="3707420821" sldId="2147483660"/>
            <pc:sldLayoutMk cId="568060054" sldId="2147483691"/>
          </pc:sldLayoutMkLst>
          <pc:picChg chg="del">
            <ac:chgData name="Marion Canard" userId="06ff039a-c8bc-4684-8f41-66d76def02bc" providerId="ADAL" clId="{B95BC04D-96DE-4E4C-9842-6F95ECFAA0FB}" dt="2020-02-12T17:03:20.972" v="73" actId="478"/>
            <ac:picMkLst>
              <pc:docMk/>
              <pc:sldMasterMk cId="3707420821" sldId="2147483660"/>
              <pc:sldLayoutMk cId="568060054" sldId="2147483691"/>
              <ac:picMk id="19" creationId="{1556E004-4584-41AD-BE69-8C1CC50F22C1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3:23.185" v="74" actId="478"/>
          <pc:sldLayoutMkLst>
            <pc:docMk/>
            <pc:sldMasterMk cId="3707420821" sldId="2147483660"/>
            <pc:sldLayoutMk cId="1430091577" sldId="2147483692"/>
          </pc:sldLayoutMkLst>
          <pc:picChg chg="add del mod">
            <ac:chgData name="Marion Canard" userId="06ff039a-c8bc-4684-8f41-66d76def02bc" providerId="ADAL" clId="{B95BC04D-96DE-4E4C-9842-6F95ECFAA0FB}" dt="2020-02-12T17:03:23.185" v="74" actId="478"/>
            <ac:picMkLst>
              <pc:docMk/>
              <pc:sldMasterMk cId="3707420821" sldId="2147483660"/>
              <pc:sldLayoutMk cId="1430091577" sldId="2147483692"/>
              <ac:picMk id="19" creationId="{3F450C46-019D-414F-9C34-482B4B74B7AE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24.726" v="75" actId="478"/>
          <pc:sldLayoutMkLst>
            <pc:docMk/>
            <pc:sldMasterMk cId="3707420821" sldId="2147483660"/>
            <pc:sldLayoutMk cId="727482814" sldId="2147483693"/>
          </pc:sldLayoutMkLst>
          <pc:picChg chg="del">
            <ac:chgData name="Marion Canard" userId="06ff039a-c8bc-4684-8f41-66d76def02bc" providerId="ADAL" clId="{B95BC04D-96DE-4E4C-9842-6F95ECFAA0FB}" dt="2020-02-12T17:03:24.726" v="75" actId="478"/>
            <ac:picMkLst>
              <pc:docMk/>
              <pc:sldMasterMk cId="3707420821" sldId="2147483660"/>
              <pc:sldLayoutMk cId="727482814" sldId="2147483693"/>
              <ac:picMk id="16" creationId="{C08D27F4-D48A-4956-9F96-9E3C148EBEC8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3:26.904" v="77" actId="478"/>
          <pc:sldLayoutMkLst>
            <pc:docMk/>
            <pc:sldMasterMk cId="3707420821" sldId="2147483660"/>
            <pc:sldLayoutMk cId="3834931331" sldId="2147483694"/>
          </pc:sldLayoutMkLst>
          <pc:picChg chg="del mod">
            <ac:chgData name="Marion Canard" userId="06ff039a-c8bc-4684-8f41-66d76def02bc" providerId="ADAL" clId="{B95BC04D-96DE-4E4C-9842-6F95ECFAA0FB}" dt="2020-02-12T17:03:26.904" v="77" actId="478"/>
            <ac:picMkLst>
              <pc:docMk/>
              <pc:sldMasterMk cId="3707420821" sldId="2147483660"/>
              <pc:sldLayoutMk cId="3834931331" sldId="2147483694"/>
              <ac:picMk id="20" creationId="{A70FDC23-8A58-45AE-88D6-A48D9988E01E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34.905" v="80" actId="478"/>
          <pc:sldLayoutMkLst>
            <pc:docMk/>
            <pc:sldMasterMk cId="3707420821" sldId="2147483660"/>
            <pc:sldLayoutMk cId="1463996409" sldId="2147483695"/>
          </pc:sldLayoutMkLst>
          <pc:picChg chg="del">
            <ac:chgData name="Marion Canard" userId="06ff039a-c8bc-4684-8f41-66d76def02bc" providerId="ADAL" clId="{B95BC04D-96DE-4E4C-9842-6F95ECFAA0FB}" dt="2020-02-12T17:03:34.905" v="80" actId="478"/>
            <ac:picMkLst>
              <pc:docMk/>
              <pc:sldMasterMk cId="3707420821" sldId="2147483660"/>
              <pc:sldLayoutMk cId="1463996409" sldId="2147483695"/>
              <ac:picMk id="19" creationId="{754523CE-60DF-44EC-9FD1-EAD93B4A8906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38.120" v="81" actId="478"/>
          <pc:sldLayoutMkLst>
            <pc:docMk/>
            <pc:sldMasterMk cId="3707420821" sldId="2147483660"/>
            <pc:sldLayoutMk cId="2739118015" sldId="2147483696"/>
          </pc:sldLayoutMkLst>
          <pc:picChg chg="del">
            <ac:chgData name="Marion Canard" userId="06ff039a-c8bc-4684-8f41-66d76def02bc" providerId="ADAL" clId="{B95BC04D-96DE-4E4C-9842-6F95ECFAA0FB}" dt="2020-02-12T17:03:38.120" v="81" actId="478"/>
            <ac:picMkLst>
              <pc:docMk/>
              <pc:sldMasterMk cId="3707420821" sldId="2147483660"/>
              <pc:sldLayoutMk cId="2739118015" sldId="2147483696"/>
              <ac:picMk id="19" creationId="{D0527F24-65B1-4889-893E-27F573182999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39.599" v="82" actId="478"/>
          <pc:sldLayoutMkLst>
            <pc:docMk/>
            <pc:sldMasterMk cId="3707420821" sldId="2147483660"/>
            <pc:sldLayoutMk cId="2687273959" sldId="2147483697"/>
          </pc:sldLayoutMkLst>
          <pc:picChg chg="del">
            <ac:chgData name="Marion Canard" userId="06ff039a-c8bc-4684-8f41-66d76def02bc" providerId="ADAL" clId="{B95BC04D-96DE-4E4C-9842-6F95ECFAA0FB}" dt="2020-02-12T17:03:39.599" v="82" actId="478"/>
            <ac:picMkLst>
              <pc:docMk/>
              <pc:sldMasterMk cId="3707420821" sldId="2147483660"/>
              <pc:sldLayoutMk cId="2687273959" sldId="2147483697"/>
              <ac:picMk id="19" creationId="{70AC7298-0D41-428D-BE14-C564E8DDF82F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41.026" v="83" actId="478"/>
          <pc:sldLayoutMkLst>
            <pc:docMk/>
            <pc:sldMasterMk cId="3707420821" sldId="2147483660"/>
            <pc:sldLayoutMk cId="1300458216" sldId="2147483698"/>
          </pc:sldLayoutMkLst>
          <pc:picChg chg="del">
            <ac:chgData name="Marion Canard" userId="06ff039a-c8bc-4684-8f41-66d76def02bc" providerId="ADAL" clId="{B95BC04D-96DE-4E4C-9842-6F95ECFAA0FB}" dt="2020-02-12T17:03:41.026" v="83" actId="478"/>
            <ac:picMkLst>
              <pc:docMk/>
              <pc:sldMasterMk cId="3707420821" sldId="2147483660"/>
              <pc:sldLayoutMk cId="1300458216" sldId="2147483698"/>
              <ac:picMk id="19" creationId="{A4AA5947-5C60-4EB6-81E2-6F402A3C6B04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42.234" v="84" actId="478"/>
          <pc:sldLayoutMkLst>
            <pc:docMk/>
            <pc:sldMasterMk cId="3707420821" sldId="2147483660"/>
            <pc:sldLayoutMk cId="4047269696" sldId="2147483699"/>
          </pc:sldLayoutMkLst>
          <pc:picChg chg="del">
            <ac:chgData name="Marion Canard" userId="06ff039a-c8bc-4684-8f41-66d76def02bc" providerId="ADAL" clId="{B95BC04D-96DE-4E4C-9842-6F95ECFAA0FB}" dt="2020-02-12T17:03:42.234" v="84" actId="478"/>
            <ac:picMkLst>
              <pc:docMk/>
              <pc:sldMasterMk cId="3707420821" sldId="2147483660"/>
              <pc:sldLayoutMk cId="4047269696" sldId="2147483699"/>
              <ac:picMk id="19" creationId="{180897A0-57BD-4E54-BDB0-6998DDA43DE2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3:44.168" v="86" actId="478"/>
          <pc:sldLayoutMkLst>
            <pc:docMk/>
            <pc:sldMasterMk cId="3707420821" sldId="2147483660"/>
            <pc:sldLayoutMk cId="4032672960" sldId="2147483700"/>
          </pc:sldLayoutMkLst>
          <pc:picChg chg="del mod">
            <ac:chgData name="Marion Canard" userId="06ff039a-c8bc-4684-8f41-66d76def02bc" providerId="ADAL" clId="{B95BC04D-96DE-4E4C-9842-6F95ECFAA0FB}" dt="2020-02-12T17:03:44.168" v="86" actId="478"/>
            <ac:picMkLst>
              <pc:docMk/>
              <pc:sldMasterMk cId="3707420821" sldId="2147483660"/>
              <pc:sldLayoutMk cId="4032672960" sldId="2147483700"/>
              <ac:picMk id="19" creationId="{572491F2-AA9B-4FC1-B9C1-633997D4E29B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45.811" v="87" actId="478"/>
          <pc:sldLayoutMkLst>
            <pc:docMk/>
            <pc:sldMasterMk cId="3707420821" sldId="2147483660"/>
            <pc:sldLayoutMk cId="3300910185" sldId="2147483701"/>
          </pc:sldLayoutMkLst>
          <pc:picChg chg="del">
            <ac:chgData name="Marion Canard" userId="06ff039a-c8bc-4684-8f41-66d76def02bc" providerId="ADAL" clId="{B95BC04D-96DE-4E4C-9842-6F95ECFAA0FB}" dt="2020-02-12T17:03:45.811" v="87" actId="478"/>
            <ac:picMkLst>
              <pc:docMk/>
              <pc:sldMasterMk cId="3707420821" sldId="2147483660"/>
              <pc:sldLayoutMk cId="3300910185" sldId="2147483701"/>
              <ac:picMk id="16" creationId="{390CABA3-2BA0-4BA3-9CAD-D28EC8462A33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1.280" v="90" actId="478"/>
          <pc:sldLayoutMkLst>
            <pc:docMk/>
            <pc:sldMasterMk cId="3707420821" sldId="2147483660"/>
            <pc:sldLayoutMk cId="416555070" sldId="2147483702"/>
          </pc:sldLayoutMkLst>
          <pc:picChg chg="del">
            <ac:chgData name="Marion Canard" userId="06ff039a-c8bc-4684-8f41-66d76def02bc" providerId="ADAL" clId="{B95BC04D-96DE-4E4C-9842-6F95ECFAA0FB}" dt="2020-02-12T17:03:51.280" v="90" actId="478"/>
            <ac:picMkLst>
              <pc:docMk/>
              <pc:sldMasterMk cId="3707420821" sldId="2147483660"/>
              <pc:sldLayoutMk cId="416555070" sldId="2147483702"/>
              <ac:picMk id="19" creationId="{7E49F882-B65F-4BBB-A692-4A0C1DA8E17C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2.911" v="91" actId="478"/>
          <pc:sldLayoutMkLst>
            <pc:docMk/>
            <pc:sldMasterMk cId="3707420821" sldId="2147483660"/>
            <pc:sldLayoutMk cId="2776633781" sldId="2147483703"/>
          </pc:sldLayoutMkLst>
          <pc:picChg chg="del">
            <ac:chgData name="Marion Canard" userId="06ff039a-c8bc-4684-8f41-66d76def02bc" providerId="ADAL" clId="{B95BC04D-96DE-4E4C-9842-6F95ECFAA0FB}" dt="2020-02-12T17:03:52.911" v="91" actId="478"/>
            <ac:picMkLst>
              <pc:docMk/>
              <pc:sldMasterMk cId="3707420821" sldId="2147483660"/>
              <pc:sldLayoutMk cId="2776633781" sldId="2147483703"/>
              <ac:picMk id="20" creationId="{C1EDE936-A9F8-4036-A9D8-1901D5F42C80}"/>
            </ac:picMkLst>
          </pc:picChg>
        </pc:sldLayoutChg>
        <pc:sldLayoutChg chg="delSp modSp mod">
          <pc:chgData name="Marion Canard" userId="06ff039a-c8bc-4684-8f41-66d76def02bc" providerId="ADAL" clId="{B95BC04D-96DE-4E4C-9842-6F95ECFAA0FB}" dt="2020-02-12T17:03:54.454" v="93" actId="478"/>
          <pc:sldLayoutMkLst>
            <pc:docMk/>
            <pc:sldMasterMk cId="3707420821" sldId="2147483660"/>
            <pc:sldLayoutMk cId="2480397016" sldId="2147483704"/>
          </pc:sldLayoutMkLst>
          <pc:picChg chg="del mod">
            <ac:chgData name="Marion Canard" userId="06ff039a-c8bc-4684-8f41-66d76def02bc" providerId="ADAL" clId="{B95BC04D-96DE-4E4C-9842-6F95ECFAA0FB}" dt="2020-02-12T17:03:54.454" v="93" actId="478"/>
            <ac:picMkLst>
              <pc:docMk/>
              <pc:sldMasterMk cId="3707420821" sldId="2147483660"/>
              <pc:sldLayoutMk cId="2480397016" sldId="2147483704"/>
              <ac:picMk id="20" creationId="{C3141DD0-F8B1-4EAA-B757-9B3E8A3A36DB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6.458" v="94" actId="478"/>
          <pc:sldLayoutMkLst>
            <pc:docMk/>
            <pc:sldMasterMk cId="3707420821" sldId="2147483660"/>
            <pc:sldLayoutMk cId="4163435232" sldId="2147483705"/>
          </pc:sldLayoutMkLst>
          <pc:picChg chg="del">
            <ac:chgData name="Marion Canard" userId="06ff039a-c8bc-4684-8f41-66d76def02bc" providerId="ADAL" clId="{B95BC04D-96DE-4E4C-9842-6F95ECFAA0FB}" dt="2020-02-12T17:03:56.458" v="94" actId="478"/>
            <ac:picMkLst>
              <pc:docMk/>
              <pc:sldMasterMk cId="3707420821" sldId="2147483660"/>
              <pc:sldLayoutMk cId="4163435232" sldId="2147483705"/>
              <ac:picMk id="18" creationId="{0BC81B2F-17C1-4503-87AE-8E73001FC787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7.907" v="95" actId="478"/>
          <pc:sldLayoutMkLst>
            <pc:docMk/>
            <pc:sldMasterMk cId="3707420821" sldId="2147483660"/>
            <pc:sldLayoutMk cId="2542796314" sldId="2147483706"/>
          </pc:sldLayoutMkLst>
          <pc:picChg chg="del">
            <ac:chgData name="Marion Canard" userId="06ff039a-c8bc-4684-8f41-66d76def02bc" providerId="ADAL" clId="{B95BC04D-96DE-4E4C-9842-6F95ECFAA0FB}" dt="2020-02-12T17:03:57.907" v="95" actId="478"/>
            <ac:picMkLst>
              <pc:docMk/>
              <pc:sldMasterMk cId="3707420821" sldId="2147483660"/>
              <pc:sldLayoutMk cId="2542796314" sldId="2147483706"/>
              <ac:picMk id="20" creationId="{7C3C896B-56E7-4A1D-9C74-61DCA0EE8E21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08.308" v="68" actId="478"/>
          <pc:sldLayoutMkLst>
            <pc:docMk/>
            <pc:sldMasterMk cId="3707420821" sldId="2147483660"/>
            <pc:sldLayoutMk cId="1531532588" sldId="2147483709"/>
          </pc:sldLayoutMkLst>
          <pc:picChg chg="del">
            <ac:chgData name="Marion Canard" userId="06ff039a-c8bc-4684-8f41-66d76def02bc" providerId="ADAL" clId="{B95BC04D-96DE-4E4C-9842-6F95ECFAA0FB}" dt="2020-02-12T17:03:08.308" v="68" actId="478"/>
            <ac:picMkLst>
              <pc:docMk/>
              <pc:sldMasterMk cId="3707420821" sldId="2147483660"/>
              <pc:sldLayoutMk cId="1531532588" sldId="2147483709"/>
              <ac:picMk id="19" creationId="{96CB4B64-A11D-45B3-B935-E8AB5135BFB7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2:07.521" v="46" actId="478"/>
          <pc:sldLayoutMkLst>
            <pc:docMk/>
            <pc:sldMasterMk cId="3707420821" sldId="2147483660"/>
            <pc:sldLayoutMk cId="2669030160" sldId="2147483710"/>
          </pc:sldLayoutMkLst>
          <pc:picChg chg="del">
            <ac:chgData name="Marion Canard" userId="06ff039a-c8bc-4684-8f41-66d76def02bc" providerId="ADAL" clId="{B95BC04D-96DE-4E4C-9842-6F95ECFAA0FB}" dt="2020-02-12T17:02:07.521" v="46" actId="478"/>
            <ac:picMkLst>
              <pc:docMk/>
              <pc:sldMasterMk cId="3707420821" sldId="2147483660"/>
              <pc:sldLayoutMk cId="2669030160" sldId="2147483710"/>
              <ac:picMk id="10" creationId="{0001793A-D8E1-407E-851D-D411C7938883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37.560" v="55"/>
          <pc:sldLayoutMkLst>
            <pc:docMk/>
            <pc:sldMasterMk cId="3707420821" sldId="2147483660"/>
            <pc:sldLayoutMk cId="2901285185" sldId="2147483712"/>
          </pc:sldLayoutMkLst>
          <pc:picChg chg="del">
            <ac:chgData name="Marion Canard" userId="06ff039a-c8bc-4684-8f41-66d76def02bc" providerId="ADAL" clId="{B95BC04D-96DE-4E4C-9842-6F95ECFAA0FB}" dt="2020-02-12T17:02:37.255" v="54" actId="478"/>
            <ac:picMkLst>
              <pc:docMk/>
              <pc:sldMasterMk cId="3707420821" sldId="2147483660"/>
              <pc:sldLayoutMk cId="2901285185" sldId="2147483712"/>
              <ac:picMk id="14" creationId="{0B5B04E9-B7B9-4B11-A3E5-9880B6CE9D04}"/>
            </ac:picMkLst>
          </pc:picChg>
          <pc:picChg chg="add">
            <ac:chgData name="Marion Canard" userId="06ff039a-c8bc-4684-8f41-66d76def02bc" providerId="ADAL" clId="{B95BC04D-96DE-4E4C-9842-6F95ECFAA0FB}" dt="2020-02-12T17:02:37.560" v="55"/>
            <ac:picMkLst>
              <pc:docMk/>
              <pc:sldMasterMk cId="3707420821" sldId="2147483660"/>
              <pc:sldLayoutMk cId="2901285185" sldId="2147483712"/>
              <ac:picMk id="15" creationId="{2B918F9B-4AAC-4453-A41C-54C3CEE42CD6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4:28.010" v="108" actId="1076"/>
          <pc:sldLayoutMkLst>
            <pc:docMk/>
            <pc:sldMasterMk cId="3707420821" sldId="2147483660"/>
            <pc:sldLayoutMk cId="3448080428" sldId="2147483713"/>
          </pc:sldLayoutMkLst>
          <pc:spChg chg="mod">
            <ac:chgData name="Marion Canard" userId="06ff039a-c8bc-4684-8f41-66d76def02bc" providerId="ADAL" clId="{B95BC04D-96DE-4E4C-9842-6F95ECFAA0FB}" dt="2020-02-11T16:27:10.173" v="7" actId="20577"/>
            <ac:spMkLst>
              <pc:docMk/>
              <pc:sldMasterMk cId="3707420821" sldId="2147483660"/>
              <pc:sldLayoutMk cId="3448080428" sldId="2147483713"/>
              <ac:spMk id="22" creationId="{113DA64F-EB60-44E9-A37D-CF8FB1BF7FBF}"/>
            </ac:spMkLst>
          </pc:spChg>
          <pc:picChg chg="del">
            <ac:chgData name="Marion Canard" userId="06ff039a-c8bc-4684-8f41-66d76def02bc" providerId="ADAL" clId="{B95BC04D-96DE-4E4C-9842-6F95ECFAA0FB}" dt="2020-02-12T17:04:19.942" v="105" actId="478"/>
            <ac:picMkLst>
              <pc:docMk/>
              <pc:sldMasterMk cId="3707420821" sldId="2147483660"/>
              <pc:sldLayoutMk cId="3448080428" sldId="2147483713"/>
              <ac:picMk id="6" creationId="{9B4E75A7-F5EA-450A-ABD7-5EAAC58FBD24}"/>
            </ac:picMkLst>
          </pc:picChg>
          <pc:picChg chg="add mod">
            <ac:chgData name="Marion Canard" userId="06ff039a-c8bc-4684-8f41-66d76def02bc" providerId="ADAL" clId="{B95BC04D-96DE-4E4C-9842-6F95ECFAA0FB}" dt="2020-02-12T17:04:28.010" v="108" actId="1076"/>
            <ac:picMkLst>
              <pc:docMk/>
              <pc:sldMasterMk cId="3707420821" sldId="2147483660"/>
              <pc:sldLayoutMk cId="3448080428" sldId="2147483713"/>
              <ac:picMk id="7" creationId="{1E190272-D0B0-4D43-9238-363AD66E0FAB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4:00.223" v="97" actId="478"/>
          <pc:sldLayoutMkLst>
            <pc:docMk/>
            <pc:sldMasterMk cId="3707420821" sldId="2147483660"/>
            <pc:sldLayoutMk cId="4129478712" sldId="2147483715"/>
          </pc:sldLayoutMkLst>
          <pc:picChg chg="del">
            <ac:chgData name="Marion Canard" userId="06ff039a-c8bc-4684-8f41-66d76def02bc" providerId="ADAL" clId="{B95BC04D-96DE-4E4C-9842-6F95ECFAA0FB}" dt="2020-02-12T17:04:00.223" v="97" actId="478"/>
            <ac:picMkLst>
              <pc:docMk/>
              <pc:sldMasterMk cId="3707420821" sldId="2147483660"/>
              <pc:sldLayoutMk cId="4129478712" sldId="2147483715"/>
              <ac:picMk id="14" creationId="{5B630567-FF29-4D0C-AB42-C4DA49E4F58D}"/>
            </ac:picMkLst>
          </pc:picChg>
        </pc:sldLayoutChg>
        <pc:sldLayoutChg chg="delSp mod">
          <pc:chgData name="Marion Canard" userId="06ff039a-c8bc-4684-8f41-66d76def02bc" providerId="ADAL" clId="{B95BC04D-96DE-4E4C-9842-6F95ECFAA0FB}" dt="2020-02-12T17:03:59.051" v="96" actId="478"/>
          <pc:sldLayoutMkLst>
            <pc:docMk/>
            <pc:sldMasterMk cId="3707420821" sldId="2147483660"/>
            <pc:sldLayoutMk cId="1823503759" sldId="2147483730"/>
          </pc:sldLayoutMkLst>
          <pc:picChg chg="del">
            <ac:chgData name="Marion Canard" userId="06ff039a-c8bc-4684-8f41-66d76def02bc" providerId="ADAL" clId="{B95BC04D-96DE-4E4C-9842-6F95ECFAA0FB}" dt="2020-02-12T17:03:59.051" v="96" actId="478"/>
            <ac:picMkLst>
              <pc:docMk/>
              <pc:sldMasterMk cId="3707420821" sldId="2147483660"/>
              <pc:sldLayoutMk cId="1823503759" sldId="2147483730"/>
              <ac:picMk id="14" creationId="{6E5BE0D2-1F1E-4AB8-B443-6EA2D2567564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4:03.180" v="99"/>
          <pc:sldLayoutMkLst>
            <pc:docMk/>
            <pc:sldMasterMk cId="3707420821" sldId="2147483660"/>
            <pc:sldLayoutMk cId="3996085002" sldId="2147483734"/>
          </pc:sldLayoutMkLst>
          <pc:picChg chg="del">
            <ac:chgData name="Marion Canard" userId="06ff039a-c8bc-4684-8f41-66d76def02bc" providerId="ADAL" clId="{B95BC04D-96DE-4E4C-9842-6F95ECFAA0FB}" dt="2020-02-12T17:04:02.844" v="98" actId="478"/>
            <ac:picMkLst>
              <pc:docMk/>
              <pc:sldMasterMk cId="3707420821" sldId="2147483660"/>
              <pc:sldLayoutMk cId="3996085002" sldId="2147483734"/>
              <ac:picMk id="8" creationId="{20FDC6F2-6143-446B-A5D7-CC6F18C21AAB}"/>
            </ac:picMkLst>
          </pc:picChg>
          <pc:picChg chg="add">
            <ac:chgData name="Marion Canard" userId="06ff039a-c8bc-4684-8f41-66d76def02bc" providerId="ADAL" clId="{B95BC04D-96DE-4E4C-9842-6F95ECFAA0FB}" dt="2020-02-12T17:04:03.180" v="99"/>
            <ac:picMkLst>
              <pc:docMk/>
              <pc:sldMasterMk cId="3707420821" sldId="2147483660"/>
              <pc:sldLayoutMk cId="3996085002" sldId="2147483734"/>
              <ac:picMk id="9" creationId="{A59AD94E-3931-4C89-BC59-A00723E5084B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2:40.802" v="57"/>
          <pc:sldLayoutMkLst>
            <pc:docMk/>
            <pc:sldMasterMk cId="3707420821" sldId="2147483660"/>
            <pc:sldLayoutMk cId="3146447983" sldId="2147483735"/>
          </pc:sldLayoutMkLst>
          <pc:picChg chg="del">
            <ac:chgData name="Marion Canard" userId="06ff039a-c8bc-4684-8f41-66d76def02bc" providerId="ADAL" clId="{B95BC04D-96DE-4E4C-9842-6F95ECFAA0FB}" dt="2020-02-12T17:02:40.599" v="56" actId="478"/>
            <ac:picMkLst>
              <pc:docMk/>
              <pc:sldMasterMk cId="3707420821" sldId="2147483660"/>
              <pc:sldLayoutMk cId="3146447983" sldId="2147483735"/>
              <ac:picMk id="8" creationId="{E4A9AD39-8DD1-4202-AD8C-BACBFFB3929E}"/>
            </ac:picMkLst>
          </pc:picChg>
          <pc:picChg chg="add">
            <ac:chgData name="Marion Canard" userId="06ff039a-c8bc-4684-8f41-66d76def02bc" providerId="ADAL" clId="{B95BC04D-96DE-4E4C-9842-6F95ECFAA0FB}" dt="2020-02-12T17:02:40.802" v="57"/>
            <ac:picMkLst>
              <pc:docMk/>
              <pc:sldMasterMk cId="3707420821" sldId="2147483660"/>
              <pc:sldLayoutMk cId="3146447983" sldId="2147483735"/>
              <ac:picMk id="9" creationId="{49CCE8FA-754F-4E88-82D5-95ACBBA3369F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00.539" v="64"/>
          <pc:sldLayoutMkLst>
            <pc:docMk/>
            <pc:sldMasterMk cId="3707420821" sldId="2147483660"/>
            <pc:sldLayoutMk cId="4290916366" sldId="2147483736"/>
          </pc:sldLayoutMkLst>
          <pc:picChg chg="del">
            <ac:chgData name="Marion Canard" userId="06ff039a-c8bc-4684-8f41-66d76def02bc" providerId="ADAL" clId="{B95BC04D-96DE-4E4C-9842-6F95ECFAA0FB}" dt="2020-02-12T17:03:00.261" v="63" actId="478"/>
            <ac:picMkLst>
              <pc:docMk/>
              <pc:sldMasterMk cId="3707420821" sldId="2147483660"/>
              <pc:sldLayoutMk cId="4290916366" sldId="2147483736"/>
              <ac:picMk id="8" creationId="{57583035-4791-450B-83C5-215799F95D43}"/>
            </ac:picMkLst>
          </pc:picChg>
          <pc:picChg chg="add">
            <ac:chgData name="Marion Canard" userId="06ff039a-c8bc-4684-8f41-66d76def02bc" providerId="ADAL" clId="{B95BC04D-96DE-4E4C-9842-6F95ECFAA0FB}" dt="2020-02-12T17:03:00.539" v="64"/>
            <ac:picMkLst>
              <pc:docMk/>
              <pc:sldMasterMk cId="3707420821" sldId="2147483660"/>
              <pc:sldLayoutMk cId="4290916366" sldId="2147483736"/>
              <ac:picMk id="9" creationId="{07CED441-C2BE-4AB7-BD99-FAC3DE1E8D8E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16.988" v="72"/>
          <pc:sldLayoutMkLst>
            <pc:docMk/>
            <pc:sldMasterMk cId="3707420821" sldId="2147483660"/>
            <pc:sldLayoutMk cId="1548957571" sldId="2147483737"/>
          </pc:sldLayoutMkLst>
          <pc:picChg chg="del">
            <ac:chgData name="Marion Canard" userId="06ff039a-c8bc-4684-8f41-66d76def02bc" providerId="ADAL" clId="{B95BC04D-96DE-4E4C-9842-6F95ECFAA0FB}" dt="2020-02-12T17:03:16.736" v="71" actId="478"/>
            <ac:picMkLst>
              <pc:docMk/>
              <pc:sldMasterMk cId="3707420821" sldId="2147483660"/>
              <pc:sldLayoutMk cId="1548957571" sldId="2147483737"/>
              <ac:picMk id="8" creationId="{6F00332A-5E00-482A-869C-D6243AC37C11}"/>
            </ac:picMkLst>
          </pc:picChg>
          <pc:picChg chg="add">
            <ac:chgData name="Marion Canard" userId="06ff039a-c8bc-4684-8f41-66d76def02bc" providerId="ADAL" clId="{B95BC04D-96DE-4E4C-9842-6F95ECFAA0FB}" dt="2020-02-12T17:03:16.988" v="72"/>
            <ac:picMkLst>
              <pc:docMk/>
              <pc:sldMasterMk cId="3707420821" sldId="2147483660"/>
              <pc:sldLayoutMk cId="1548957571" sldId="2147483737"/>
              <ac:picMk id="9" creationId="{97AC206C-5716-458F-A68A-534D639FC1D5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48.849" v="89"/>
          <pc:sldLayoutMkLst>
            <pc:docMk/>
            <pc:sldMasterMk cId="3707420821" sldId="2147483660"/>
            <pc:sldLayoutMk cId="3051294552" sldId="2147483739"/>
          </pc:sldLayoutMkLst>
          <pc:picChg chg="del">
            <ac:chgData name="Marion Canard" userId="06ff039a-c8bc-4684-8f41-66d76def02bc" providerId="ADAL" clId="{B95BC04D-96DE-4E4C-9842-6F95ECFAA0FB}" dt="2020-02-12T17:03:48.516" v="88" actId="478"/>
            <ac:picMkLst>
              <pc:docMk/>
              <pc:sldMasterMk cId="3707420821" sldId="2147483660"/>
              <pc:sldLayoutMk cId="3051294552" sldId="2147483739"/>
              <ac:picMk id="8" creationId="{5B90FE5C-50DD-4A63-98BB-A5C8AC8A5C37}"/>
            </ac:picMkLst>
          </pc:picChg>
          <pc:picChg chg="add">
            <ac:chgData name="Marion Canard" userId="06ff039a-c8bc-4684-8f41-66d76def02bc" providerId="ADAL" clId="{B95BC04D-96DE-4E4C-9842-6F95ECFAA0FB}" dt="2020-02-12T17:03:48.849" v="89"/>
            <ac:picMkLst>
              <pc:docMk/>
              <pc:sldMasterMk cId="3707420821" sldId="2147483660"/>
              <pc:sldLayoutMk cId="3051294552" sldId="2147483739"/>
              <ac:picMk id="9" creationId="{5B56E15A-5946-4806-9F8D-812048B72252}"/>
            </ac:picMkLst>
          </pc:picChg>
        </pc:sldLayoutChg>
        <pc:sldLayoutChg chg="addSp delSp mod">
          <pc:chgData name="Marion Canard" userId="06ff039a-c8bc-4684-8f41-66d76def02bc" providerId="ADAL" clId="{B95BC04D-96DE-4E4C-9842-6F95ECFAA0FB}" dt="2020-02-12T17:03:30.669" v="79"/>
          <pc:sldLayoutMkLst>
            <pc:docMk/>
            <pc:sldMasterMk cId="3707420821" sldId="2147483660"/>
            <pc:sldLayoutMk cId="2450882707" sldId="2147483740"/>
          </pc:sldLayoutMkLst>
          <pc:picChg chg="add">
            <ac:chgData name="Marion Canard" userId="06ff039a-c8bc-4684-8f41-66d76def02bc" providerId="ADAL" clId="{B95BC04D-96DE-4E4C-9842-6F95ECFAA0FB}" dt="2020-02-12T17:03:30.669" v="79"/>
            <ac:picMkLst>
              <pc:docMk/>
              <pc:sldMasterMk cId="3707420821" sldId="2147483660"/>
              <pc:sldLayoutMk cId="2450882707" sldId="2147483740"/>
              <ac:picMk id="9" creationId="{CC35E587-B3EF-4514-95DD-2230013B73BB}"/>
            </ac:picMkLst>
          </pc:picChg>
          <pc:picChg chg="del">
            <ac:chgData name="Marion Canard" userId="06ff039a-c8bc-4684-8f41-66d76def02bc" providerId="ADAL" clId="{B95BC04D-96DE-4E4C-9842-6F95ECFAA0FB}" dt="2020-02-12T17:03:30.404" v="78" actId="478"/>
            <ac:picMkLst>
              <pc:docMk/>
              <pc:sldMasterMk cId="3707420821" sldId="2147483660"/>
              <pc:sldLayoutMk cId="2450882707" sldId="2147483740"/>
              <ac:picMk id="10" creationId="{B6BFB49B-AC03-4C33-B338-ED89C11EA3C6}"/>
            </ac:picMkLst>
          </pc:picChg>
        </pc:sldLayoutChg>
        <pc:sldLayoutChg chg="addSp delSp modSp mod">
          <pc:chgData name="Marion Canard" userId="06ff039a-c8bc-4684-8f41-66d76def02bc" providerId="ADAL" clId="{B95BC04D-96DE-4E4C-9842-6F95ECFAA0FB}" dt="2020-02-12T17:04:16.403" v="104" actId="1076"/>
          <pc:sldLayoutMkLst>
            <pc:docMk/>
            <pc:sldMasterMk cId="3707420821" sldId="2147483660"/>
            <pc:sldLayoutMk cId="1565217411" sldId="2147483741"/>
          </pc:sldLayoutMkLst>
          <pc:picChg chg="del">
            <ac:chgData name="Marion Canard" userId="06ff039a-c8bc-4684-8f41-66d76def02bc" providerId="ADAL" clId="{B95BC04D-96DE-4E4C-9842-6F95ECFAA0FB}" dt="2020-02-12T17:04:07.878" v="101" actId="478"/>
            <ac:picMkLst>
              <pc:docMk/>
              <pc:sldMasterMk cId="3707420821" sldId="2147483660"/>
              <pc:sldLayoutMk cId="1565217411" sldId="2147483741"/>
              <ac:picMk id="9" creationId="{55B2BDE8-03FD-40E9-8D6A-DCC4EBE4B2EE}"/>
            </ac:picMkLst>
          </pc:picChg>
          <pc:picChg chg="add mod">
            <ac:chgData name="Marion Canard" userId="06ff039a-c8bc-4684-8f41-66d76def02bc" providerId="ADAL" clId="{B95BC04D-96DE-4E4C-9842-6F95ECFAA0FB}" dt="2020-02-12T17:04:16.403" v="104" actId="1076"/>
            <ac:picMkLst>
              <pc:docMk/>
              <pc:sldMasterMk cId="3707420821" sldId="2147483660"/>
              <pc:sldLayoutMk cId="1565217411" sldId="2147483741"/>
              <ac:picMk id="10" creationId="{5EE167C0-F4F3-4D7B-8165-E7F4D588B8F8}"/>
            </ac:picMkLst>
          </pc:picChg>
        </pc:sldLayoutChg>
      </pc:sldMasterChg>
    </pc:docChg>
  </pc:docChgLst>
  <pc:docChgLst>
    <pc:chgData name="Gabriel Monteiro" userId="406d1d9e-ce33-4628-bb10-59616d19c135" providerId="ADAL" clId="{96CE2308-2D97-47B1-9EDF-55D12A82C9F8}"/>
    <pc:docChg chg="modSld">
      <pc:chgData name="Gabriel Monteiro" userId="406d1d9e-ce33-4628-bb10-59616d19c135" providerId="ADAL" clId="{96CE2308-2D97-47B1-9EDF-55D12A82C9F8}" dt="2020-02-25T14:46:17.776" v="10" actId="20577"/>
      <pc:docMkLst>
        <pc:docMk/>
      </pc:docMkLst>
      <pc:sldChg chg="modSp mod">
        <pc:chgData name="Gabriel Monteiro" userId="406d1d9e-ce33-4628-bb10-59616d19c135" providerId="ADAL" clId="{96CE2308-2D97-47B1-9EDF-55D12A82C9F8}" dt="2020-02-25T14:46:17.776" v="10" actId="20577"/>
        <pc:sldMkLst>
          <pc:docMk/>
          <pc:sldMk cId="2342660507" sldId="303"/>
        </pc:sldMkLst>
        <pc:spChg chg="mod">
          <ac:chgData name="Gabriel Monteiro" userId="406d1d9e-ce33-4628-bb10-59616d19c135" providerId="ADAL" clId="{96CE2308-2D97-47B1-9EDF-55D12A82C9F8}" dt="2020-02-25T14:46:17.776" v="10" actId="20577"/>
          <ac:spMkLst>
            <pc:docMk/>
            <pc:sldMk cId="2342660507" sldId="303"/>
            <ac:spMk id="4" creationId="{44ADE381-65A0-48BF-AD06-7D45E7D40E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CF4609-F33C-4EC5-85E2-4C1030434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C98AA-5B06-4DAA-87B1-4C11A04A8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8990-2640-4F1E-94C6-89E4C276CE00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0F4AA6-A37B-4A54-AB7A-52DD838A7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5272C1-FBFF-4DE3-8E21-623404AE1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ED63-7F31-43FD-8BEB-D1106430E1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8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00823-ED6B-4831-B591-3ADE40AEDFA6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987D-66D6-44E5-A364-0AE3CA6042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8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3987D-66D6-44E5-A364-0AE3CA6042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1C210FF5-E583-40BD-B2BD-03772220E733}"/>
              </a:ext>
            </a:extLst>
          </p:cNvPr>
          <p:cNvSpPr txBox="1"/>
          <p:nvPr userDrawn="1"/>
        </p:nvSpPr>
        <p:spPr>
          <a:xfrm>
            <a:off x="1439652" y="458403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  <a:p>
            <a:pPr algn="ctr"/>
            <a:r>
              <a:rPr lang="fr-FR" sz="32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 CHARLES FOIX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BBF936A-63DA-4B1C-BF62-D73435C123DB}"/>
              </a:ext>
            </a:extLst>
          </p:cNvPr>
          <p:cNvCxnSpPr>
            <a:cxnSpLocks/>
          </p:cNvCxnSpPr>
          <p:nvPr userDrawn="1"/>
        </p:nvCxnSpPr>
        <p:spPr>
          <a:xfrm>
            <a:off x="2634169" y="4365104"/>
            <a:ext cx="381642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C88169AC-EF69-41C4-9682-B554E3B0A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1" y="5959153"/>
            <a:ext cx="1001919" cy="4508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C60A319-F1D5-4B03-9D32-A8075D7250F4}"/>
              </a:ext>
            </a:extLst>
          </p:cNvPr>
          <p:cNvSpPr txBox="1"/>
          <p:nvPr userDrawn="1"/>
        </p:nvSpPr>
        <p:spPr>
          <a:xfrm>
            <a:off x="4355672" y="5589240"/>
            <a:ext cx="4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3DA64F-EB60-44E9-A37D-CF8FB1BF7FBF}"/>
              </a:ext>
            </a:extLst>
          </p:cNvPr>
          <p:cNvSpPr txBox="1"/>
          <p:nvPr userDrawn="1"/>
        </p:nvSpPr>
        <p:spPr>
          <a:xfrm>
            <a:off x="2672789" y="6566419"/>
            <a:ext cx="379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droits réservés - © Silver Valley 2021</a:t>
            </a:r>
            <a:endParaRPr lang="fr-BE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que 23" descr="Crayon">
            <a:extLst>
              <a:ext uri="{FF2B5EF4-FFF2-40B4-BE49-F238E27FC236}">
                <a16:creationId xmlns:a16="http://schemas.microsoft.com/office/drawing/2014/main" id="{94E0CB24-DDBB-4EA8-8398-5CA145C0F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688" y="-131976"/>
            <a:ext cx="529208" cy="52920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AF3922D-3893-4CD0-B58B-34C703ADF632}"/>
              </a:ext>
            </a:extLst>
          </p:cNvPr>
          <p:cNvSpPr txBox="1"/>
          <p:nvPr userDrawn="1"/>
        </p:nvSpPr>
        <p:spPr>
          <a:xfrm>
            <a:off x="9265096" y="58498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15EAE3B0-024A-4D30-871A-146294FFFF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0" y="1063899"/>
            <a:ext cx="3054102" cy="30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identité porteur du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E19CFB-8DF0-4487-B7A1-187314F8A719}"/>
              </a:ext>
            </a:extLst>
          </p:cNvPr>
          <p:cNvSpPr txBox="1"/>
          <p:nvPr userDrawn="1"/>
        </p:nvSpPr>
        <p:spPr>
          <a:xfrm rot="16200000">
            <a:off x="-1782150" y="1782153"/>
            <a:ext cx="414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EE733A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DDCF0A32-BF81-488D-A3EA-DDC2886AA4B1}"/>
              </a:ext>
            </a:extLst>
          </p:cNvPr>
          <p:cNvSpPr/>
          <p:nvPr userDrawn="1"/>
        </p:nvSpPr>
        <p:spPr>
          <a:xfrm rot="10800000">
            <a:off x="6732240" y="-141"/>
            <a:ext cx="2411722" cy="404663"/>
          </a:xfrm>
          <a:prstGeom prst="round1Rect">
            <a:avLst>
              <a:gd name="adj" fmla="val 50000"/>
            </a:avLst>
          </a:prstGeom>
          <a:solidFill>
            <a:srgbClr val="EE733A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3FEE9D-A00C-401C-8F25-5301608B2DE7}"/>
              </a:ext>
            </a:extLst>
          </p:cNvPr>
          <p:cNvSpPr txBox="1"/>
          <p:nvPr userDrawn="1"/>
        </p:nvSpPr>
        <p:spPr>
          <a:xfrm>
            <a:off x="5796136" y="32966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PORTEUR DE PROJET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BCCF5-82C9-4ACD-9C5D-37E797FA4590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DC5E4-32F1-432E-8577-8D1813E71CBF}"/>
              </a:ext>
            </a:extLst>
          </p:cNvPr>
          <p:cNvSpPr/>
          <p:nvPr userDrawn="1"/>
        </p:nvSpPr>
        <p:spPr>
          <a:xfrm>
            <a:off x="683568" y="4446991"/>
            <a:ext cx="8064896" cy="1790322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EDA541-2CED-44D6-92D5-B90EEBAA943F}"/>
              </a:ext>
            </a:extLst>
          </p:cNvPr>
          <p:cNvSpPr txBox="1"/>
          <p:nvPr userDrawn="1"/>
        </p:nvSpPr>
        <p:spPr>
          <a:xfrm>
            <a:off x="647564" y="495790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et nom du porteur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 :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fr-FR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du temps consacré au projet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surlignez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avez-vous connu la Bourse Charles Foix ?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surlignez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qui motive votre candidature à la Bourse Charles Foix ?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quelques lignes)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Graphique 25" descr="Crayon">
            <a:extLst>
              <a:ext uri="{FF2B5EF4-FFF2-40B4-BE49-F238E27FC236}">
                <a16:creationId xmlns:a16="http://schemas.microsoft.com/office/drawing/2014/main" id="{89810844-44A7-4732-9053-830D22DD4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F3B3104-40CA-4E7F-8112-5D6564574929}"/>
              </a:ext>
            </a:extLst>
          </p:cNvPr>
          <p:cNvSpPr txBox="1"/>
          <p:nvPr userDrawn="1"/>
        </p:nvSpPr>
        <p:spPr>
          <a:xfrm>
            <a:off x="9265096" y="650974"/>
            <a:ext cx="35283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Prénom et nom du porteur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Temps consacré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Point de contact avec la BCF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Motivation de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5680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identité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1782150" y="1782153"/>
            <a:ext cx="414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EE733A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 : avec coin arrondi 25">
            <a:extLst>
              <a:ext uri="{FF2B5EF4-FFF2-40B4-BE49-F238E27FC236}">
                <a16:creationId xmlns:a16="http://schemas.microsoft.com/office/drawing/2014/main" id="{10B3053F-9D29-4A67-A04B-630975824D0C}"/>
              </a:ext>
            </a:extLst>
          </p:cNvPr>
          <p:cNvSpPr/>
          <p:nvPr userDrawn="1"/>
        </p:nvSpPr>
        <p:spPr>
          <a:xfrm rot="10800000">
            <a:off x="7668344" y="-143"/>
            <a:ext cx="1475618" cy="404663"/>
          </a:xfrm>
          <a:prstGeom prst="round1Rect">
            <a:avLst>
              <a:gd name="adj" fmla="val 50000"/>
            </a:avLst>
          </a:prstGeom>
          <a:solidFill>
            <a:srgbClr val="EE733A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DB5D8EE-DB93-4FD2-903F-BCBDBBAC7B45}"/>
              </a:ext>
            </a:extLst>
          </p:cNvPr>
          <p:cNvSpPr txBox="1"/>
          <p:nvPr userDrawn="1"/>
        </p:nvSpPr>
        <p:spPr>
          <a:xfrm>
            <a:off x="5796136" y="32966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B70066F-8045-4734-AC01-A4A57D36121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26CD7D7-6CCD-4747-B632-7E12DB7B4361}"/>
              </a:ext>
            </a:extLst>
          </p:cNvPr>
          <p:cNvSpPr txBox="1"/>
          <p:nvPr userDrawn="1"/>
        </p:nvSpPr>
        <p:spPr>
          <a:xfrm>
            <a:off x="647564" y="529208"/>
            <a:ext cx="81369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la structure porteuse du projet 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de structure (SA, association, etc.) 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 de création 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activités principales :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quelques lignes)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fr-FR" sz="1400" b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 postale de facturation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et nom du responsable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du responsable :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 du responsable 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380304-1475-43F6-B2BA-6E3CA0C2B5D9}"/>
              </a:ext>
            </a:extLst>
          </p:cNvPr>
          <p:cNvSpPr/>
          <p:nvPr userDrawn="1"/>
        </p:nvSpPr>
        <p:spPr>
          <a:xfrm>
            <a:off x="683568" y="1844824"/>
            <a:ext cx="8064896" cy="1476000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Graphique 51" descr="Crayon">
            <a:extLst>
              <a:ext uri="{FF2B5EF4-FFF2-40B4-BE49-F238E27FC236}">
                <a16:creationId xmlns:a16="http://schemas.microsoft.com/office/drawing/2014/main" id="{285A36C7-EE4A-4721-A9AF-22D1214B8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952BB73-B7CF-432A-8245-49489F5A99D9}"/>
              </a:ext>
            </a:extLst>
          </p:cNvPr>
          <p:cNvSpPr txBox="1"/>
          <p:nvPr userDrawn="1"/>
        </p:nvSpPr>
        <p:spPr>
          <a:xfrm>
            <a:off x="9265096" y="650974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Nom de la structure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Type de structure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Année de création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Présentation des activités principales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Adresse postale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Site Internet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Prénom et nom du responsable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Mail du responsable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Téléphone du responsable :</a:t>
            </a:r>
          </a:p>
        </p:txBody>
      </p:sp>
    </p:spTree>
    <p:extLst>
      <p:ext uri="{BB962C8B-B14F-4D97-AF65-F5344CB8AC3E}">
        <p14:creationId xmlns:p14="http://schemas.microsoft.com/office/powerpoint/2010/main" val="317623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5 pre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221088"/>
            <a:ext cx="528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4400" b="1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4400" b="1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4400" b="1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3039580" y="5052085"/>
            <a:ext cx="3064841" cy="0"/>
          </a:xfrm>
          <a:prstGeom prst="line">
            <a:avLst/>
          </a:prstGeom>
          <a:ln w="50800">
            <a:solidFill>
              <a:srgbClr val="6CC04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B247A8-F972-4E6F-819D-2CE264C80C33}"/>
              </a:ext>
            </a:extLst>
          </p:cNvPr>
          <p:cNvSpPr/>
          <p:nvPr userDrawn="1"/>
        </p:nvSpPr>
        <p:spPr>
          <a:xfrm>
            <a:off x="1979712" y="1732746"/>
            <a:ext cx="1363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3E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1.Utilité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rgbClr val="6CC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DBB256FE-D635-4341-AB44-BA5408122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62" y="332656"/>
            <a:ext cx="1299452" cy="1299452"/>
          </a:xfrm>
          <a:prstGeom prst="rect">
            <a:avLst/>
          </a:prstGeom>
        </p:spPr>
      </p:pic>
      <p:pic>
        <p:nvPicPr>
          <p:cNvPr id="18" name="Image 17" descr="Une image contenant graphiques vectoriels, texte&#10;&#10;Description générée avec un niveau de confiance élevé">
            <a:extLst>
              <a:ext uri="{FF2B5EF4-FFF2-40B4-BE49-F238E27FC236}">
                <a16:creationId xmlns:a16="http://schemas.microsoft.com/office/drawing/2014/main" id="{7A4C7F02-9F88-4D59-BE06-69C07EC99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46771"/>
            <a:ext cx="985337" cy="9853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2275B-7564-4F78-A9C1-57E1B697829A}"/>
              </a:ext>
            </a:extLst>
          </p:cNvPr>
          <p:cNvSpPr/>
          <p:nvPr userDrawn="1"/>
        </p:nvSpPr>
        <p:spPr>
          <a:xfrm>
            <a:off x="3417613" y="1732746"/>
            <a:ext cx="2141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CF00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Désirabilité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01D0BE1-5335-4B0C-9200-DC900D3F1D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55" y="746004"/>
            <a:ext cx="886104" cy="886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5BA459-A945-4315-A582-656C3481EAD5}"/>
              </a:ext>
            </a:extLst>
          </p:cNvPr>
          <p:cNvSpPr/>
          <p:nvPr userDrawn="1"/>
        </p:nvSpPr>
        <p:spPr>
          <a:xfrm>
            <a:off x="5564070" y="1732746"/>
            <a:ext cx="210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BB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Innovation</a:t>
            </a:r>
          </a:p>
        </p:txBody>
      </p:sp>
      <p:pic>
        <p:nvPicPr>
          <p:cNvPr id="24" name="Image 23" descr="Une image contenant tunnel ferroviaire&#10;&#10;Description générée avec un niveau de confiance très élevé">
            <a:extLst>
              <a:ext uri="{FF2B5EF4-FFF2-40B4-BE49-F238E27FC236}">
                <a16:creationId xmlns:a16="http://schemas.microsoft.com/office/drawing/2014/main" id="{EAFFD874-7988-4B90-98C2-D329C089E4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93" y="2424394"/>
            <a:ext cx="863898" cy="8638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4841ED4-50DA-4B32-9FC7-7E94B67BC983}"/>
              </a:ext>
            </a:extLst>
          </p:cNvPr>
          <p:cNvSpPr/>
          <p:nvPr userDrawn="1"/>
        </p:nvSpPr>
        <p:spPr>
          <a:xfrm>
            <a:off x="2483768" y="3388930"/>
            <a:ext cx="1920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5D0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Faisabilité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A4413F5-F4D2-4F91-BF09-80FF33574D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7" y="2424393"/>
            <a:ext cx="863899" cy="8638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EC26A28-4E02-4920-BD77-A7135924583F}"/>
              </a:ext>
            </a:extLst>
          </p:cNvPr>
          <p:cNvSpPr/>
          <p:nvPr userDrawn="1"/>
        </p:nvSpPr>
        <p:spPr>
          <a:xfrm>
            <a:off x="4544286" y="3388930"/>
            <a:ext cx="2030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6CC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Profitabilité</a:t>
            </a:r>
          </a:p>
        </p:txBody>
      </p:sp>
      <p:pic>
        <p:nvPicPr>
          <p:cNvPr id="20" name="Image 1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C2BB5AD-BAEB-4D04-879D-C9DA986F67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5 pre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221088"/>
            <a:ext cx="528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4400" b="1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4400" b="1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4400" b="1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3039580" y="5052085"/>
            <a:ext cx="3064841" cy="0"/>
          </a:xfrm>
          <a:prstGeom prst="line">
            <a:avLst/>
          </a:prstGeom>
          <a:ln w="50800">
            <a:solidFill>
              <a:srgbClr val="6CC04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9D0BC6-9C88-4906-937C-9E6C8E41792B}"/>
              </a:ext>
            </a:extLst>
          </p:cNvPr>
          <p:cNvGrpSpPr/>
          <p:nvPr userDrawn="1"/>
        </p:nvGrpSpPr>
        <p:grpSpPr>
          <a:xfrm>
            <a:off x="3059055" y="1122084"/>
            <a:ext cx="3025891" cy="2844364"/>
            <a:chOff x="3490325" y="1765256"/>
            <a:chExt cx="2341672" cy="2201192"/>
          </a:xfrm>
        </p:grpSpPr>
        <p:pic>
          <p:nvPicPr>
            <p:cNvPr id="16" name="Image 15" descr="Une image contenant objet&#10;&#10;Description générée avec un niveau de confiance élevé">
              <a:extLst>
                <a:ext uri="{FF2B5EF4-FFF2-40B4-BE49-F238E27FC236}">
                  <a16:creationId xmlns:a16="http://schemas.microsoft.com/office/drawing/2014/main" id="{DBB256FE-D635-4341-AB44-BA5408122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761" y="2659748"/>
              <a:ext cx="1299452" cy="1299452"/>
            </a:xfrm>
            <a:prstGeom prst="rect">
              <a:avLst/>
            </a:prstGeom>
          </p:spPr>
        </p:pic>
        <p:pic>
          <p:nvPicPr>
            <p:cNvPr id="18" name="Image 17" descr="Une image contenant graphiques vectoriels, texte&#10;&#10;Description générée avec un niveau de confiance élevé">
              <a:extLst>
                <a:ext uri="{FF2B5EF4-FFF2-40B4-BE49-F238E27FC236}">
                  <a16:creationId xmlns:a16="http://schemas.microsoft.com/office/drawing/2014/main" id="{7A4C7F02-9F88-4D59-BE06-69C07EC99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780" y="2215084"/>
              <a:ext cx="985337" cy="98533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01D0BE1-5335-4B0C-9200-DC900D3F1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851" y="1765256"/>
              <a:ext cx="425910" cy="425910"/>
            </a:xfrm>
            <a:prstGeom prst="rect">
              <a:avLst/>
            </a:prstGeom>
          </p:spPr>
        </p:pic>
        <p:pic>
          <p:nvPicPr>
            <p:cNvPr id="24" name="Image 23" descr="Une image contenant tunnel ferroviaire&#10;&#10;Description générée avec un niveau de confiance très élevé">
              <a:extLst>
                <a:ext uri="{FF2B5EF4-FFF2-40B4-BE49-F238E27FC236}">
                  <a16:creationId xmlns:a16="http://schemas.microsoft.com/office/drawing/2014/main" id="{EAFFD874-7988-4B90-98C2-D329C089E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044" y="2575307"/>
              <a:ext cx="479953" cy="47995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A4413F5-F4D2-4F91-BF09-80FF33574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325" y="3102549"/>
              <a:ext cx="863899" cy="863899"/>
            </a:xfrm>
            <a:prstGeom prst="rect">
              <a:avLst/>
            </a:prstGeom>
          </p:spPr>
        </p:pic>
      </p:grpSp>
      <p:pic>
        <p:nvPicPr>
          <p:cNvPr id="15" name="Image 14" descr="Une image contenant mètre&#10;&#10;Description générée automatiquement">
            <a:extLst>
              <a:ext uri="{FF2B5EF4-FFF2-40B4-BE49-F238E27FC236}">
                <a16:creationId xmlns:a16="http://schemas.microsoft.com/office/drawing/2014/main" id="{2B918F9B-4AAC-4453-A41C-54C3CEE42C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ut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366845"/>
            <a:ext cx="528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Preuve d’utilité</a:t>
            </a:r>
            <a:endParaRPr lang="fr-FR" sz="3600" b="1">
              <a:solidFill>
                <a:srgbClr val="6CC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3E8DD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DBB256FE-D635-4341-AB44-BA5408122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81" y="1147841"/>
            <a:ext cx="3001239" cy="3001239"/>
          </a:xfrm>
          <a:prstGeom prst="rect">
            <a:avLst/>
          </a:prstGeom>
        </p:spPr>
      </p:pic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49CCE8FA-754F-4E88-82D5-95ACBBA33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 : avec coin arrondi 24">
            <a:extLst>
              <a:ext uri="{FF2B5EF4-FFF2-40B4-BE49-F238E27FC236}">
                <a16:creationId xmlns:a16="http://schemas.microsoft.com/office/drawing/2014/main" id="{CB71FCAC-6173-4705-B75F-D627E5CF4AE4}"/>
              </a:ext>
            </a:extLst>
          </p:cNvPr>
          <p:cNvSpPr/>
          <p:nvPr userDrawn="1"/>
        </p:nvSpPr>
        <p:spPr>
          <a:xfrm rot="10800000">
            <a:off x="4716016" y="-138"/>
            <a:ext cx="4427946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68A6B88-66F7-47D4-AFCA-D2F171DDC98F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Définition de la problématique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F5C1CD-5B3C-482A-B52D-4E4959AAEE96}"/>
              </a:ext>
            </a:extLst>
          </p:cNvPr>
          <p:cNvSpPr txBox="1"/>
          <p:nvPr userDrawn="1"/>
        </p:nvSpPr>
        <p:spPr>
          <a:xfrm>
            <a:off x="9252520" y="656180"/>
            <a:ext cx="37444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problème est-ce que votre projet répond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situation est-ce que ce problème est rencontré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quelle fréquence est-ce qu’il survient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Avec quel niveau de gravité/d’impact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1EFB2FB-62B8-4D66-BCDF-EB01098E8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88" y="1"/>
            <a:ext cx="529208" cy="52920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5344DCA8-FE3C-4722-9C00-057F4EF9BBE6}"/>
              </a:ext>
            </a:extLst>
          </p:cNvPr>
          <p:cNvSpPr txBox="1"/>
          <p:nvPr userDrawn="1"/>
        </p:nvSpPr>
        <p:spPr>
          <a:xfrm>
            <a:off x="9252520" y="4259706"/>
            <a:ext cx="35283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État des lieux de la situation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État de l’art sur la problématique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Périmètre d’ambition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0" name="Graphique 39" descr="Document">
            <a:extLst>
              <a:ext uri="{FF2B5EF4-FFF2-40B4-BE49-F238E27FC236}">
                <a16:creationId xmlns:a16="http://schemas.microsoft.com/office/drawing/2014/main" id="{DE18C0D7-0932-4F6D-A2AA-055C9A38A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2680" y="3547864"/>
            <a:ext cx="673224" cy="67322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1A441AB-E20D-4ECD-AF6C-6EECF9648F5B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9D88A9-54E9-40B0-A017-138B7A0ABC0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CA60EF48-9D48-4CE3-BF3E-1A65F5402788}"/>
              </a:ext>
            </a:extLst>
          </p:cNvPr>
          <p:cNvSpPr/>
          <p:nvPr userDrawn="1"/>
        </p:nvSpPr>
        <p:spPr>
          <a:xfrm rot="10800000">
            <a:off x="5292080" y="-135"/>
            <a:ext cx="3851882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16C776-1739-403F-A6C5-A6E2DC673E81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Identification de la cible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D0DCB-EF77-4E06-86D8-C691F3D12F18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01FD00-578F-4B4C-B984-1D3176B4A67F}"/>
              </a:ext>
            </a:extLst>
          </p:cNvPr>
          <p:cNvSpPr txBox="1"/>
          <p:nvPr userDrawn="1"/>
        </p:nvSpPr>
        <p:spPr>
          <a:xfrm>
            <a:off x="9252520" y="656180"/>
            <a:ext cx="43204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est/sont votre/vos cible(s) principale(s)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ses/leurs habitudes, besoins et peurs principales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arguments auxquels elle(s) est/sont particulièrement sensible(s)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Combien de personnes est-ce que cela représente ? (En Île de France ? En France ? À l’international ?)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vos différents segments de marché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236FD83-3690-45D0-A1BB-7B70EBDE8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56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E47B557-5368-4817-B0C4-5505CC81034C}"/>
              </a:ext>
            </a:extLst>
          </p:cNvPr>
          <p:cNvSpPr txBox="1"/>
          <p:nvPr userDrawn="1"/>
        </p:nvSpPr>
        <p:spPr>
          <a:xfrm>
            <a:off x="9252520" y="4259706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marketing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sociologiques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de solvabilité de la/des cible(s)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FC8357F2-2BD6-46DA-8475-489199EF4F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6148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86A9CF-CE50-4EFA-9152-9D4657E6ABB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F8DA9201-FA58-4B01-BF6B-0FF4AD0E6DFB}"/>
              </a:ext>
            </a:extLst>
          </p:cNvPr>
          <p:cNvSpPr/>
          <p:nvPr userDrawn="1"/>
        </p:nvSpPr>
        <p:spPr>
          <a:xfrm rot="10800000">
            <a:off x="5292080" y="-135"/>
            <a:ext cx="3851882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CCD595-9105-4EA3-AE6C-8E1ED5D9334B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Amélioration de l’usage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35954E-1D73-43B5-80E5-985DBFC411C6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64464C-19A2-439E-9F68-56BBA81D7E12}"/>
              </a:ext>
            </a:extLst>
          </p:cNvPr>
          <p:cNvSpPr txBox="1"/>
          <p:nvPr userDrawn="1"/>
        </p:nvSpPr>
        <p:spPr>
          <a:xfrm>
            <a:off x="9252520" y="656180"/>
            <a:ext cx="43204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situations d’usage adressées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moment déterminant intervient votre produit et/ou 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bénéfice est-ce qu’il apporte en comparaison à la situation problématique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201B4AF-F878-4FCC-850B-6D59ED2AF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668" y="1"/>
            <a:ext cx="529208" cy="52920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D3F1DC5-73BE-4B35-B1D2-75ADA5C459FE}"/>
              </a:ext>
            </a:extLst>
          </p:cNvPr>
          <p:cNvSpPr txBox="1"/>
          <p:nvPr userDrawn="1"/>
        </p:nvSpPr>
        <p:spPr>
          <a:xfrm>
            <a:off x="9252520" y="4259706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Scénario de situation problématique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Identification des situations d’inconfort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2" name="Graphique 21" descr="Document">
            <a:extLst>
              <a:ext uri="{FF2B5EF4-FFF2-40B4-BE49-F238E27FC236}">
                <a16:creationId xmlns:a16="http://schemas.microsoft.com/office/drawing/2014/main" id="{113647B8-E55A-4B4F-94D8-68FFAE56F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6148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90AEF4-EF1D-4F09-B6F1-8DC6617C957F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52C074E2-BE0F-44E9-9CF3-F2E96C5C2A09}"/>
              </a:ext>
            </a:extLst>
          </p:cNvPr>
          <p:cNvSpPr/>
          <p:nvPr userDrawn="1"/>
        </p:nvSpPr>
        <p:spPr>
          <a:xfrm rot="10800000">
            <a:off x="5508104" y="-133"/>
            <a:ext cx="3635858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99CF6D-E17C-4A95-B04A-A2FD24524D17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Expression du besoin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8B958-6966-414A-8C61-B0D3EB9C3946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DE3327-1923-4495-B0B6-7668BA66847B}"/>
              </a:ext>
            </a:extLst>
          </p:cNvPr>
          <p:cNvSpPr txBox="1"/>
          <p:nvPr userDrawn="1"/>
        </p:nvSpPr>
        <p:spPr>
          <a:xfrm>
            <a:off x="9252520" y="656180"/>
            <a:ext cx="424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besoin est-ce que votre projet répond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est l’importance de ce besoin pour votre/vos cible(s)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CF04894-E868-4983-AC3A-1AE1F878D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52" y="1"/>
            <a:ext cx="529208" cy="52920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BD00614-0F73-4139-A77F-83444FB80EE1}"/>
              </a:ext>
            </a:extLst>
          </p:cNvPr>
          <p:cNvSpPr txBox="1"/>
          <p:nvPr userDrawn="1"/>
        </p:nvSpPr>
        <p:spPr>
          <a:xfrm>
            <a:off x="9252520" y="425970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de définition du périmètre de besoins couverts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de présentation détaillée des situations de besoin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" name="Graphique 19" descr="Document">
            <a:extLst>
              <a:ext uri="{FF2B5EF4-FFF2-40B4-BE49-F238E27FC236}">
                <a16:creationId xmlns:a16="http://schemas.microsoft.com/office/drawing/2014/main" id="{E2902362-4CAD-4DA0-92D2-19AA9C624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0144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utilité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04B219-152D-4A46-9CA6-24C508F5DB54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3E8DDD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BE636D3A-A2F5-439A-9EC2-D29EB43F3607}"/>
              </a:ext>
            </a:extLst>
          </p:cNvPr>
          <p:cNvSpPr/>
          <p:nvPr userDrawn="1"/>
        </p:nvSpPr>
        <p:spPr>
          <a:xfrm rot="10800000">
            <a:off x="5004048" y="-131"/>
            <a:ext cx="4139914" cy="404663"/>
          </a:xfrm>
          <a:prstGeom prst="round1Rect">
            <a:avLst>
              <a:gd name="adj" fmla="val 50000"/>
            </a:avLst>
          </a:prstGeom>
          <a:solidFill>
            <a:srgbClr val="3E8DDD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75D7B4-1FEF-4D2F-9E88-72B05247A0F1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Intégration des contraintes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5F9861-A44B-461F-BE30-739FAE4820EE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8E0829-F055-414C-BCD7-A3D120F72553}"/>
              </a:ext>
            </a:extLst>
          </p:cNvPr>
          <p:cNvSpPr txBox="1"/>
          <p:nvPr userDrawn="1"/>
        </p:nvSpPr>
        <p:spPr>
          <a:xfrm>
            <a:off x="9252520" y="656180"/>
            <a:ext cx="475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contraintes réglementaires, juridiques, éthiques et économiques de votre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autres contraintes inhérentes à votre projet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9827C1-5073-41A7-BEE9-99355B385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04" y="1"/>
            <a:ext cx="529208" cy="52920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23A8D17-5413-4C77-9C25-2FB11FF39E8C}"/>
              </a:ext>
            </a:extLst>
          </p:cNvPr>
          <p:cNvSpPr txBox="1"/>
          <p:nvPr userDrawn="1"/>
        </p:nvSpPr>
        <p:spPr>
          <a:xfrm>
            <a:off x="9252520" y="4259706"/>
            <a:ext cx="4752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 contraintes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" name="Graphique 19" descr="Document">
            <a:extLst>
              <a:ext uri="{FF2B5EF4-FFF2-40B4-BE49-F238E27FC236}">
                <a16:creationId xmlns:a16="http://schemas.microsoft.com/office/drawing/2014/main" id="{BBB32D15-6578-49F6-B11C-CD11E3C5D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2172" y="3547864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préamb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C04D8EA-7FEA-40E2-935C-14F08DEDBE2D}"/>
              </a:ext>
            </a:extLst>
          </p:cNvPr>
          <p:cNvSpPr txBox="1"/>
          <p:nvPr userDrawn="1"/>
        </p:nvSpPr>
        <p:spPr>
          <a:xfrm>
            <a:off x="2672789" y="4221088"/>
            <a:ext cx="37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F30938-D416-4AD9-A77D-2304FDC17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40" y="1345218"/>
            <a:ext cx="2452720" cy="245272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AFF3C7A-4A14-4C10-B8E5-AB9E3EF6D1BA}"/>
              </a:ext>
            </a:extLst>
          </p:cNvPr>
          <p:cNvCxnSpPr>
            <a:cxnSpLocks/>
          </p:cNvCxnSpPr>
          <p:nvPr userDrawn="1"/>
        </p:nvCxnSpPr>
        <p:spPr>
          <a:xfrm>
            <a:off x="2798522" y="5052085"/>
            <a:ext cx="3546957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E0C996A3-DB02-4B64-A9F0-FBA555A9F7B3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mètre&#10;&#10;Description générée automatiquement">
            <a:extLst>
              <a:ext uri="{FF2B5EF4-FFF2-40B4-BE49-F238E27FC236}">
                <a16:creationId xmlns:a16="http://schemas.microsoft.com/office/drawing/2014/main" id="{56329D33-9F18-4A0E-851A-C3837232C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5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désir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586807" y="4366845"/>
            <a:ext cx="797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Preuve de désirabilité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 descr="Une image contenant graphiques vectoriels, texte&#10;&#10;Description générée avec un niveau de confiance élevé">
            <a:extLst>
              <a:ext uri="{FF2B5EF4-FFF2-40B4-BE49-F238E27FC236}">
                <a16:creationId xmlns:a16="http://schemas.microsoft.com/office/drawing/2014/main" id="{7A4C7F02-9F88-4D59-BE06-69C07EC99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1360935"/>
            <a:ext cx="2788145" cy="278814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D0BADC0-0D1E-4F9B-96F3-521073B4780B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CF009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07CED441-C2BE-4AB7-BD99-FAC3DE1E8D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 : avec coin arrondi 13">
            <a:extLst>
              <a:ext uri="{FF2B5EF4-FFF2-40B4-BE49-F238E27FC236}">
                <a16:creationId xmlns:a16="http://schemas.microsoft.com/office/drawing/2014/main" id="{B4989AC2-729C-4B2E-AB54-47D9A7EB16E7}"/>
              </a:ext>
            </a:extLst>
          </p:cNvPr>
          <p:cNvSpPr/>
          <p:nvPr userDrawn="1"/>
        </p:nvSpPr>
        <p:spPr>
          <a:xfrm rot="10800000">
            <a:off x="5291963" y="-129"/>
            <a:ext cx="3852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AA1710-7ADA-43C9-8FED-525D25C438DB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0446C3-A341-4AC9-B3EC-820D7595E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00" y="1"/>
            <a:ext cx="529208" cy="529208"/>
          </a:xfrm>
          <a:prstGeom prst="rect">
            <a:avLst/>
          </a:prstGeom>
        </p:spPr>
      </p:pic>
      <p:pic>
        <p:nvPicPr>
          <p:cNvPr id="15" name="Graphique 14" descr="Document">
            <a:extLst>
              <a:ext uri="{FF2B5EF4-FFF2-40B4-BE49-F238E27FC236}">
                <a16:creationId xmlns:a16="http://schemas.microsoft.com/office/drawing/2014/main" id="{93A20C51-EAAE-4509-8302-66176A61F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7284" y="3547864"/>
            <a:ext cx="673224" cy="67322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3F7A562-5581-4DE4-9965-58C1F0978F77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Image de marque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CD1E4E-2279-46F8-8342-2EC18F60C60D}"/>
              </a:ext>
            </a:extLst>
          </p:cNvPr>
          <p:cNvSpPr txBox="1"/>
          <p:nvPr userDrawn="1"/>
        </p:nvSpPr>
        <p:spPr>
          <a:xfrm>
            <a:off x="9252520" y="65618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Sur quels éléments se fondent votre image de marque (univers, valeurs,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est l’image de votre produit/service auprès de ses cibles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5FD141-6BDB-465B-8900-9C34F6C2AB45}"/>
              </a:ext>
            </a:extLst>
          </p:cNvPr>
          <p:cNvSpPr txBox="1"/>
          <p:nvPr userDrawn="1"/>
        </p:nvSpPr>
        <p:spPr>
          <a:xfrm>
            <a:off x="9252520" y="4259706"/>
            <a:ext cx="38884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Caractéristiques de l’image de marque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Verbatim d’opinion sur votre produit/service et sur votre structure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774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9A6563-1B77-42B9-ABDB-DE858AD39667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3AF93676-27C8-4645-A2BD-DF6CBEF9DF40}"/>
              </a:ext>
            </a:extLst>
          </p:cNvPr>
          <p:cNvSpPr/>
          <p:nvPr userDrawn="1"/>
        </p:nvSpPr>
        <p:spPr>
          <a:xfrm rot="10800000">
            <a:off x="5579968" y="-123"/>
            <a:ext cx="3564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7DC233-7A3E-491A-AE9F-A877AEA9E859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Relation client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C34C-0FC7-45A8-AEB3-B6ED55079B82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C8DB95-777A-4FBB-83C5-2C3C21394B46}"/>
              </a:ext>
            </a:extLst>
          </p:cNvPr>
          <p:cNvSpPr txBox="1"/>
          <p:nvPr userDrawn="1"/>
        </p:nvSpPr>
        <p:spPr>
          <a:xfrm>
            <a:off x="9324528" y="656180"/>
            <a:ext cx="46805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Par quels éléments/actions passent la relation avec vos utilisateurs/bénéficiaires/clients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points de contact principaux entre votre produit/services et ses utilisateurs/bénéficiaires/clients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points sont les plus problématiques dans la relation avec vos utilisateurs/bénéficiaires/clients (Compétences requises, peurs, équipements nécessaires,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FB4F90-A60B-4DE9-B2F5-80F23D938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E2F0D3C-02A1-4FBD-8259-F2F4BD0E1372}"/>
              </a:ext>
            </a:extLst>
          </p:cNvPr>
          <p:cNvSpPr txBox="1"/>
          <p:nvPr userDrawn="1"/>
        </p:nvSpPr>
        <p:spPr>
          <a:xfrm>
            <a:off x="9252520" y="493293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des points de contact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synthétique du parcours client présentant ses étapes clés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Zoom sur certaines étapes clés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38E60497-1A43-45B1-AF06-11047C1670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568" y="4221088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93C12B-A543-424E-9C72-F6B686831EF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73C8CBF3-43B7-4867-B0DF-3E0658BBA8EB}"/>
              </a:ext>
            </a:extLst>
          </p:cNvPr>
          <p:cNvSpPr/>
          <p:nvPr userDrawn="1"/>
        </p:nvSpPr>
        <p:spPr>
          <a:xfrm rot="10800000">
            <a:off x="3995963" y="-129"/>
            <a:ext cx="5148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BCB649-9038-4125-8733-5AEFFDE28F5A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Crédibilité et légitimité perçues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8E6897-45DA-422E-9047-64BDBF17D054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4D02B7-764B-47F8-BC78-FF30864B6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644572C-49F8-452B-B35A-AF72BEFE0D8D}"/>
              </a:ext>
            </a:extLst>
          </p:cNvPr>
          <p:cNvSpPr txBox="1"/>
          <p:nvPr userDrawn="1"/>
        </p:nvSpPr>
        <p:spPr>
          <a:xfrm>
            <a:off x="9252520" y="4259706"/>
            <a:ext cx="475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d’arguments de crédibilité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d’arguments de légitimité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5" name="Graphique 14" descr="Document">
            <a:extLst>
              <a:ext uri="{FF2B5EF4-FFF2-40B4-BE49-F238E27FC236}">
                <a16:creationId xmlns:a16="http://schemas.microsoft.com/office/drawing/2014/main" id="{7BF841E0-DE27-4B49-A9EE-8F9FB0DA5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5600" y="3547864"/>
            <a:ext cx="673224" cy="67322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159D06C-BB9B-4A74-8860-658282F0EB20}"/>
              </a:ext>
            </a:extLst>
          </p:cNvPr>
          <p:cNvSpPr txBox="1"/>
          <p:nvPr userDrawn="1"/>
        </p:nvSpPr>
        <p:spPr>
          <a:xfrm>
            <a:off x="9252520" y="656180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composants essentiels de la crédibilité de votre structure et de votre produit/service pour :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vos utilisateurs/bénéficiaires/clients ?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vos prescripteurs ?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lvl="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Sur quoi se fonde la légitimité de votre structure et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8979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désirabilité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425035-4583-4CDB-9243-D6FDF3B0075F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CF009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14143A71-62CF-4AFC-AE4D-86DBF716695E}"/>
              </a:ext>
            </a:extLst>
          </p:cNvPr>
          <p:cNvSpPr/>
          <p:nvPr userDrawn="1"/>
        </p:nvSpPr>
        <p:spPr>
          <a:xfrm rot="10800000">
            <a:off x="4607965" y="-125"/>
            <a:ext cx="4536000" cy="404663"/>
          </a:xfrm>
          <a:prstGeom prst="round1Rect">
            <a:avLst>
              <a:gd name="adj" fmla="val 50000"/>
            </a:avLst>
          </a:prstGeom>
          <a:solidFill>
            <a:srgbClr val="CF009E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3D30A-7044-45A7-B273-B41F4C31C764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160182-A460-4B83-98F5-4DDBBF08D621}"/>
              </a:ext>
            </a:extLst>
          </p:cNvPr>
          <p:cNvSpPr txBox="1"/>
          <p:nvPr userDrawn="1"/>
        </p:nvSpPr>
        <p:spPr>
          <a:xfrm>
            <a:off x="9324528" y="656180"/>
            <a:ext cx="4680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contreparties (respect de la vie privée, impact sur la santé, sécurité, etc.)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les bénéfices apportés sont plus importants que les gênes/conséquences négatives occasionnées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477446-65D1-42AC-9F70-D8B53A77A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083991-8CF3-4095-B193-370800A7AD9D}"/>
              </a:ext>
            </a:extLst>
          </p:cNvPr>
          <p:cNvSpPr txBox="1"/>
          <p:nvPr userDrawn="1"/>
        </p:nvSpPr>
        <p:spPr>
          <a:xfrm>
            <a:off x="9252520" y="4259706"/>
            <a:ext cx="41764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comparative entre les bénéfices et les conséquences négatives de votre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03D615E5-B75E-48D2-8452-AB41A3A2C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568" y="3547864"/>
            <a:ext cx="673224" cy="6732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31B3890-DA58-4F83-A536-F7418AD5771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DÉSIRABILITÉ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Responsabilité sociétale</a:t>
            </a:r>
          </a:p>
        </p:txBody>
      </p:sp>
    </p:spTree>
    <p:extLst>
      <p:ext uri="{BB962C8B-B14F-4D97-AF65-F5344CB8AC3E}">
        <p14:creationId xmlns:p14="http://schemas.microsoft.com/office/powerpoint/2010/main" val="242006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234879" y="4366845"/>
            <a:ext cx="667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Preuve d’innovation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01D0BE1-5335-4B0C-9200-DC900D3F1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1360935"/>
            <a:ext cx="2788145" cy="278814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2430E4D-6F00-4FF6-B0C6-01ECD4887907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00BB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97AC206C-5716-458F-A68A-534D639FC1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3E18EAE4-EE35-490F-8843-E28E6B203172}"/>
              </a:ext>
            </a:extLst>
          </p:cNvPr>
          <p:cNvSpPr/>
          <p:nvPr userDrawn="1"/>
        </p:nvSpPr>
        <p:spPr>
          <a:xfrm rot="10800000">
            <a:off x="3563888" y="-121"/>
            <a:ext cx="5580080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D3ADAC-479D-4ACC-8C7B-318A75C9DAF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Connaissance de la chaîne de valeur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C0E8E-2626-42BA-8068-BEF09C0C85B9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CB3A82-4EBA-4B4F-8FF6-76C703CAECEE}"/>
              </a:ext>
            </a:extLst>
          </p:cNvPr>
          <p:cNvSpPr txBox="1"/>
          <p:nvPr userDrawn="1"/>
        </p:nvSpPr>
        <p:spPr>
          <a:xfrm>
            <a:off x="9324528" y="656180"/>
            <a:ext cx="4680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sont les acteurs clés de votre chaîne de valeur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va participer à la conception, à la fabrication, à l’homologation, à la distribution, à la prescription, …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5EF124-9B73-4EDD-B2E6-AB6FB33F1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34EC19-CDF7-4679-B766-2974E3CB7B70}"/>
              </a:ext>
            </a:extLst>
          </p:cNvPr>
          <p:cNvSpPr txBox="1"/>
          <p:nvPr userDrawn="1"/>
        </p:nvSpPr>
        <p:spPr>
          <a:xfrm>
            <a:off x="9252520" y="4259706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Glossaire des acteurs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d’articulation des rôles clés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F25279C1-F321-4A6D-AB91-1CE26DD1B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560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0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54FF8C-36E1-47EE-BE2A-6567DBAE8BB6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D9E5CDC6-C818-485B-BAF2-371CE033D9E1}"/>
              </a:ext>
            </a:extLst>
          </p:cNvPr>
          <p:cNvSpPr/>
          <p:nvPr userDrawn="1"/>
        </p:nvSpPr>
        <p:spPr>
          <a:xfrm rot="10800000">
            <a:off x="3923928" y="-118"/>
            <a:ext cx="5220040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C76A39-B46C-4C0A-8E30-2453B3EE651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Réalisation d’une vieille juridique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6FE9F6-05FA-49A6-881F-085B9127F279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3EB008-240E-46FC-AB2C-347A3C072E0B}"/>
              </a:ext>
            </a:extLst>
          </p:cNvPr>
          <p:cNvSpPr txBox="1"/>
          <p:nvPr userDrawn="1"/>
        </p:nvSpPr>
        <p:spPr>
          <a:xfrm>
            <a:off x="9324528" y="656180"/>
            <a:ext cx="4680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votre produit se positionne par rapport à des brevets (ou autres titres de protection intellectuelle) nationaux ou internationaux existants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F4159E-C6C2-4C55-B90C-136E380F5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AF2F377-DD3F-4E8A-89A3-3C965B73EB90}"/>
              </a:ext>
            </a:extLst>
          </p:cNvPr>
          <p:cNvSpPr txBox="1"/>
          <p:nvPr userDrawn="1"/>
        </p:nvSpPr>
        <p:spPr>
          <a:xfrm>
            <a:off x="9252520" y="4259706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Tableau comparatif de brevets en fonction de critères qui sont déterminants selon vous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8367FFF4-1A14-4CBA-98F6-BDEBE90E7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560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91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5DB03A-9815-4684-AAC6-DD1307F4EEAD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97F8A8B5-4623-4504-A23C-28E499EFF662}"/>
              </a:ext>
            </a:extLst>
          </p:cNvPr>
          <p:cNvSpPr/>
          <p:nvPr userDrawn="1"/>
        </p:nvSpPr>
        <p:spPr>
          <a:xfrm rot="10800000">
            <a:off x="2699792" y="-116"/>
            <a:ext cx="6444176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63B6C6-2068-4B49-9FD1-89D07397367D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Réalisation d’une vieille technico-économique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3C1F60-A3EF-42C5-B3BE-ECF18A4E7330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A81C9E-FA3B-458A-BB8E-0DD80C6D4DBF}"/>
              </a:ext>
            </a:extLst>
          </p:cNvPr>
          <p:cNvSpPr txBox="1"/>
          <p:nvPr userDrawn="1"/>
        </p:nvSpPr>
        <p:spPr>
          <a:xfrm>
            <a:off x="9324528" y="656180"/>
            <a:ext cx="46805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autres solutions existantes ? (En France ? À l’international ?)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est-ce que votre produit/service se positionne par rapport aux solutions existantes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points clés de différenciation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55E2B2-DC43-445F-A565-315DD35C0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5CD44-E481-4DFA-A478-824FC7A82A8A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Tableau comparatif de solutions en fonction de critères spécifiques (prix, ergonomie, fonctionnalité, …)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5C3E3110-6359-4FF5-AC0F-C50561D68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2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innovation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08AE93-AE02-4D9E-83F9-059CED22F53B}"/>
              </a:ext>
            </a:extLst>
          </p:cNvPr>
          <p:cNvSpPr txBox="1"/>
          <p:nvPr userDrawn="1"/>
        </p:nvSpPr>
        <p:spPr>
          <a:xfrm rot="16200000">
            <a:off x="-2322209" y="2322213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00BBB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27061AB0-3298-4B83-A615-7F62C38F31BD}"/>
              </a:ext>
            </a:extLst>
          </p:cNvPr>
          <p:cNvSpPr/>
          <p:nvPr userDrawn="1"/>
        </p:nvSpPr>
        <p:spPr>
          <a:xfrm rot="10800000">
            <a:off x="2195736" y="-113"/>
            <a:ext cx="6948233" cy="404663"/>
          </a:xfrm>
          <a:prstGeom prst="round1Rect">
            <a:avLst>
              <a:gd name="adj" fmla="val 50000"/>
            </a:avLst>
          </a:prstGeom>
          <a:solidFill>
            <a:srgbClr val="00BBB3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CF55E2-835D-4C05-B71C-45F36C6B7512}"/>
              </a:ext>
            </a:extLst>
          </p:cNvPr>
          <p:cNvSpPr txBox="1"/>
          <p:nvPr userDrawn="1"/>
        </p:nvSpPr>
        <p:spPr>
          <a:xfrm>
            <a:off x="2195736" y="32967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Valorisation des points forts du projet d’innovation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C3857-CCE9-4A52-B444-C5643FE7656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0297F7-06D1-4F1A-9AC0-C120C7C4BF99}"/>
              </a:ext>
            </a:extLst>
          </p:cNvPr>
          <p:cNvSpPr txBox="1"/>
          <p:nvPr userDrawn="1"/>
        </p:nvSpPr>
        <p:spPr>
          <a:xfrm>
            <a:off x="9324528" y="656180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points forts de votre produit/service par rapport à l’existant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3586A8-FBD8-4C8D-BDBD-58114CAF2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E78E985-2B67-4C7D-B340-3A1587A87EDA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Courbes de valeur (méthode Blue </a:t>
            </a:r>
            <a:r>
              <a:rPr lang="fr-FR" sz="1400" i="1" err="1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) démontrant le saut de valeur de la solution innovante proposée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1503FB4C-4D7B-4E58-9116-4CA35A04D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composition doss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9FF9736-93F3-4D40-8D08-CB8A5EC2D91F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1EB7005-417A-4074-A037-8B72A2A39D7A}"/>
              </a:ext>
            </a:extLst>
          </p:cNvPr>
          <p:cNvSpPr txBox="1"/>
          <p:nvPr userDrawn="1"/>
        </p:nvSpPr>
        <p:spPr>
          <a:xfrm>
            <a:off x="2080941" y="1148520"/>
            <a:ext cx="498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complément à l’Appel à Projets et du Règlement de la Bourse Charles Foix édition 2021, ce document est un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structurant </a:t>
            </a:r>
            <a:r>
              <a:rPr lang="fr-FR" sz="1400" b="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vous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guidera</a:t>
            </a:r>
            <a:r>
              <a:rPr lang="fr-FR" sz="1400" b="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constituer votre dossier de candidature</a:t>
            </a:r>
            <a:r>
              <a:rPr lang="fr-F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 est composé de </a:t>
            </a:r>
            <a:r>
              <a:rPr lang="fr-FR" sz="14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parties </a:t>
            </a:r>
            <a:r>
              <a:rPr lang="fr-FR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Rectangle : avec coin arrondi 42">
            <a:extLst>
              <a:ext uri="{FF2B5EF4-FFF2-40B4-BE49-F238E27FC236}">
                <a16:creationId xmlns:a16="http://schemas.microsoft.com/office/drawing/2014/main" id="{BA29753A-1463-47EE-B0E4-E60DADEB858F}"/>
              </a:ext>
            </a:extLst>
          </p:cNvPr>
          <p:cNvSpPr/>
          <p:nvPr userDrawn="1"/>
        </p:nvSpPr>
        <p:spPr>
          <a:xfrm rot="10800000">
            <a:off x="5939957" y="-159"/>
            <a:ext cx="3204000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687B4E-563A-4336-844F-FE083CA999A2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DU DOCUMENT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AA24ECE-49EA-4AE3-BFA7-5BEA1EB47D4E}"/>
              </a:ext>
            </a:extLst>
          </p:cNvPr>
          <p:cNvSpPr txBox="1"/>
          <p:nvPr userDrawn="1"/>
        </p:nvSpPr>
        <p:spPr>
          <a:xfrm>
            <a:off x="755576" y="3928468"/>
            <a:ext cx="194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A16971-FC99-42CD-9BE8-FC5B76A3B3A9}"/>
              </a:ext>
            </a:extLst>
          </p:cNvPr>
          <p:cNvSpPr txBox="1"/>
          <p:nvPr userDrawn="1"/>
        </p:nvSpPr>
        <p:spPr>
          <a:xfrm>
            <a:off x="3631547" y="3928468"/>
            <a:ext cx="190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245EB8-0212-4FEC-96B4-6156DE34A70A}"/>
              </a:ext>
            </a:extLst>
          </p:cNvPr>
          <p:cNvSpPr txBox="1"/>
          <p:nvPr userDrawn="1"/>
        </p:nvSpPr>
        <p:spPr>
          <a:xfrm>
            <a:off x="6469410" y="3928468"/>
            <a:ext cx="202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>
                <a:solidFill>
                  <a:srgbClr val="3E8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000" b="1" noProof="0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noProof="0">
                <a:solidFill>
                  <a:srgbClr val="CF0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2000" b="1" noProof="0">
                <a:solidFill>
                  <a:srgbClr val="00B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sz="2000" b="1" noProof="0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sz="2000" b="1" noProof="0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9B73B26-F36B-4642-B334-3BBBB82DE70D}"/>
              </a:ext>
            </a:extLst>
          </p:cNvPr>
          <p:cNvGrpSpPr/>
          <p:nvPr userDrawn="1"/>
        </p:nvGrpSpPr>
        <p:grpSpPr>
          <a:xfrm>
            <a:off x="1386025" y="2780928"/>
            <a:ext cx="686518" cy="686518"/>
            <a:chOff x="790971" y="2772053"/>
            <a:chExt cx="686518" cy="686518"/>
          </a:xfrm>
        </p:grpSpPr>
        <p:sp>
          <p:nvSpPr>
            <p:cNvPr id="54" name="Larme 53">
              <a:extLst>
                <a:ext uri="{FF2B5EF4-FFF2-40B4-BE49-F238E27FC236}">
                  <a16:creationId xmlns:a16="http://schemas.microsoft.com/office/drawing/2014/main" id="{A9F6A919-09C9-4F29-8265-B85FCBB1996E}"/>
                </a:ext>
              </a:extLst>
            </p:cNvPr>
            <p:cNvSpPr/>
            <p:nvPr userDrawn="1"/>
          </p:nvSpPr>
          <p:spPr>
            <a:xfrm rot="8100000">
              <a:off x="790971" y="2772053"/>
              <a:ext cx="686518" cy="686518"/>
            </a:xfrm>
            <a:prstGeom prst="teardrop">
              <a:avLst>
                <a:gd name="adj" fmla="val 12788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96269F2-ADC3-4768-B44B-FBEE15552C36}"/>
                </a:ext>
              </a:extLst>
            </p:cNvPr>
            <p:cNvSpPr txBox="1"/>
            <p:nvPr userDrawn="1"/>
          </p:nvSpPr>
          <p:spPr>
            <a:xfrm flipH="1">
              <a:off x="924384" y="2844225"/>
              <a:ext cx="472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6F77364-A5F1-4F24-948E-77CD921E477C}"/>
              </a:ext>
            </a:extLst>
          </p:cNvPr>
          <p:cNvGrpSpPr/>
          <p:nvPr userDrawn="1"/>
        </p:nvGrpSpPr>
        <p:grpSpPr>
          <a:xfrm>
            <a:off x="4228741" y="2780928"/>
            <a:ext cx="686518" cy="686518"/>
            <a:chOff x="2092674" y="2772053"/>
            <a:chExt cx="686518" cy="686518"/>
          </a:xfrm>
        </p:grpSpPr>
        <p:sp>
          <p:nvSpPr>
            <p:cNvPr id="59" name="Larme 58">
              <a:extLst>
                <a:ext uri="{FF2B5EF4-FFF2-40B4-BE49-F238E27FC236}">
                  <a16:creationId xmlns:a16="http://schemas.microsoft.com/office/drawing/2014/main" id="{0BE7274D-C3A6-41E2-A99D-9C33813CC0D0}"/>
                </a:ext>
              </a:extLst>
            </p:cNvPr>
            <p:cNvSpPr/>
            <p:nvPr userDrawn="1"/>
          </p:nvSpPr>
          <p:spPr>
            <a:xfrm rot="8100000">
              <a:off x="2092674" y="2772053"/>
              <a:ext cx="686518" cy="686518"/>
            </a:xfrm>
            <a:prstGeom prst="teardrop">
              <a:avLst>
                <a:gd name="adj" fmla="val 127886"/>
              </a:avLst>
            </a:prstGeom>
            <a:solidFill>
              <a:srgbClr val="EE7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B0D66B6-CDB6-4711-900B-D7DCCCFF7446}"/>
                </a:ext>
              </a:extLst>
            </p:cNvPr>
            <p:cNvSpPr txBox="1"/>
            <p:nvPr userDrawn="1"/>
          </p:nvSpPr>
          <p:spPr>
            <a:xfrm flipH="1">
              <a:off x="2226087" y="2844225"/>
              <a:ext cx="472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FBC1916-C32B-4AD2-B02B-0C4F4F359574}"/>
              </a:ext>
            </a:extLst>
          </p:cNvPr>
          <p:cNvGrpSpPr/>
          <p:nvPr userDrawn="1"/>
        </p:nvGrpSpPr>
        <p:grpSpPr>
          <a:xfrm>
            <a:off x="7134827" y="2780928"/>
            <a:ext cx="686518" cy="686518"/>
            <a:chOff x="2092674" y="2772053"/>
            <a:chExt cx="686518" cy="686518"/>
          </a:xfrm>
        </p:grpSpPr>
        <p:sp>
          <p:nvSpPr>
            <p:cNvPr id="63" name="Larme 62">
              <a:extLst>
                <a:ext uri="{FF2B5EF4-FFF2-40B4-BE49-F238E27FC236}">
                  <a16:creationId xmlns:a16="http://schemas.microsoft.com/office/drawing/2014/main" id="{3CAA2391-940B-4612-B79B-EDAFC9E04C22}"/>
                </a:ext>
              </a:extLst>
            </p:cNvPr>
            <p:cNvSpPr/>
            <p:nvPr userDrawn="1"/>
          </p:nvSpPr>
          <p:spPr>
            <a:xfrm rot="8100000">
              <a:off x="2092674" y="2772053"/>
              <a:ext cx="686518" cy="686518"/>
            </a:xfrm>
            <a:prstGeom prst="teardrop">
              <a:avLst>
                <a:gd name="adj" fmla="val 127886"/>
              </a:avLst>
            </a:prstGeom>
            <a:solidFill>
              <a:srgbClr val="00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19D4DAE-8046-44A3-9642-CD5108145569}"/>
                </a:ext>
              </a:extLst>
            </p:cNvPr>
            <p:cNvSpPr txBox="1"/>
            <p:nvPr userDrawn="1"/>
          </p:nvSpPr>
          <p:spPr>
            <a:xfrm flipH="1">
              <a:off x="2226087" y="2844225"/>
              <a:ext cx="472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62A2FAD4-CD0D-4EE5-AEC0-90DB1F7BFA00}"/>
              </a:ext>
            </a:extLst>
          </p:cNvPr>
          <p:cNvSpPr txBox="1"/>
          <p:nvPr userDrawn="1"/>
        </p:nvSpPr>
        <p:spPr>
          <a:xfrm>
            <a:off x="569633" y="4758243"/>
            <a:ext cx="2313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Introduit la prise en main du document et à la compréhension des éléments attendus dans le cadre de votre candidature.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FB196C0-1C68-435E-8197-2E9DEA0253B4}"/>
              </a:ext>
            </a:extLst>
          </p:cNvPr>
          <p:cNvSpPr txBox="1"/>
          <p:nvPr userDrawn="1"/>
        </p:nvSpPr>
        <p:spPr>
          <a:xfrm>
            <a:off x="3415273" y="4758243"/>
            <a:ext cx="23134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Centralise toutes les informations d’identification à propos de votre projet, de vous (si vous en êtes le porteur) et de la structure à laquelle il appartient.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49200DD-2D20-4881-9311-C9587294EC74}"/>
              </a:ext>
            </a:extLst>
          </p:cNvPr>
          <p:cNvSpPr txBox="1"/>
          <p:nvPr userDrawn="1"/>
        </p:nvSpPr>
        <p:spPr>
          <a:xfrm>
            <a:off x="6385118" y="4758243"/>
            <a:ext cx="2174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Aident à étayer votre projet au regard de 27 critères précis concernant son utilité (1), sa désirabilité (2), sa dimension innovante (3), sa faisabilité (4) et sa profitabilité (5).</a:t>
            </a:r>
          </a:p>
        </p:txBody>
      </p:sp>
    </p:spTree>
    <p:extLst>
      <p:ext uri="{BB962C8B-B14F-4D97-AF65-F5344CB8AC3E}">
        <p14:creationId xmlns:p14="http://schemas.microsoft.com/office/powerpoint/2010/main" val="69255086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fais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930207" y="4366845"/>
            <a:ext cx="528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5D0C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Preuve de faisabilité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 descr="Une image contenant tunnel ferroviaire&#10;&#10;Description générée avec un niveau de confiance très élevé">
            <a:extLst>
              <a:ext uri="{FF2B5EF4-FFF2-40B4-BE49-F238E27FC236}">
                <a16:creationId xmlns:a16="http://schemas.microsoft.com/office/drawing/2014/main" id="{EAFFD874-7988-4B90-98C2-D329C089E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8" y="1432943"/>
            <a:ext cx="2788145" cy="278814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59947FC-A23F-42D2-9736-C64F819B7F92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5D0C8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CC35E587-B3EF-4514-95DD-2230013B73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2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9E0BBC1-52F9-41F5-8CBF-954F7DC84D97}"/>
              </a:ext>
            </a:extLst>
          </p:cNvPr>
          <p:cNvSpPr/>
          <p:nvPr userDrawn="1"/>
        </p:nvSpPr>
        <p:spPr>
          <a:xfrm rot="10800000">
            <a:off x="2592000" y="0"/>
            <a:ext cx="6552000" cy="403200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A8D53-2B69-45DB-9DE4-F20B304BEB2E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1BB570-93D9-49EB-AC05-2BBD00F8E1A1}"/>
              </a:ext>
            </a:extLst>
          </p:cNvPr>
          <p:cNvSpPr txBox="1"/>
          <p:nvPr userDrawn="1"/>
        </p:nvSpPr>
        <p:spPr>
          <a:xfrm>
            <a:off x="9324528" y="656180"/>
            <a:ext cx="4680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votre plan d’action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son calendrier de mise en œuvre à courte, moyenne et longue échéance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376F35-3977-4418-8B65-265BF23F2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D6DDFD5-5CFE-4402-83AD-7120B67B40A6}"/>
              </a:ext>
            </a:extLst>
          </p:cNvPr>
          <p:cNvSpPr txBox="1"/>
          <p:nvPr userDrawn="1"/>
        </p:nvSpPr>
        <p:spPr>
          <a:xfrm>
            <a:off x="9252520" y="4259706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Diagramme de Gantt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6A5F2A7-19F2-4D99-AF02-D52A8E9D4D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55123E2-70D6-44A4-85DC-A14B37C2EB3C}"/>
              </a:ext>
            </a:extLst>
          </p:cNvPr>
          <p:cNvSpPr txBox="1"/>
          <p:nvPr userDrawn="1"/>
        </p:nvSpPr>
        <p:spPr>
          <a:xfrm>
            <a:off x="1907704" y="32967"/>
            <a:ext cx="7236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Planification des actions du projet d’innovation</a:t>
            </a:r>
          </a:p>
        </p:txBody>
      </p:sp>
    </p:spTree>
    <p:extLst>
      <p:ext uri="{BB962C8B-B14F-4D97-AF65-F5344CB8AC3E}">
        <p14:creationId xmlns:p14="http://schemas.microsoft.com/office/powerpoint/2010/main" val="146399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B27FA1-4D31-4BF8-805B-B75A5040828A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BEB1698F-55A9-43E4-B006-6E7BBB20EDC0}"/>
              </a:ext>
            </a:extLst>
          </p:cNvPr>
          <p:cNvSpPr/>
          <p:nvPr userDrawn="1"/>
        </p:nvSpPr>
        <p:spPr>
          <a:xfrm rot="10800000">
            <a:off x="4932010" y="-110"/>
            <a:ext cx="4211960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29D72-3121-45C8-9AE0-ED306523FF1C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569E3E-FA4F-4330-8498-0EDC1D3553B2}"/>
              </a:ext>
            </a:extLst>
          </p:cNvPr>
          <p:cNvSpPr txBox="1"/>
          <p:nvPr userDrawn="1"/>
        </p:nvSpPr>
        <p:spPr>
          <a:xfrm>
            <a:off x="9324528" y="656180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fonctionnalités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est-ce qu’il fonctionne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niveau de performance est attendu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CE18593-2C32-4EBB-AECC-3027D9226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40938B4-B56D-4E49-A1A9-1F8DDDDD5B29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Présentation d’une maquette/prototype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Analyse fonctionnelle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Capture d’écran d’application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41F7961-47C2-419B-BE28-6F93C182E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7F2EA1F-3321-467E-B84F-32D48DF2C24D}"/>
              </a:ext>
            </a:extLst>
          </p:cNvPr>
          <p:cNvSpPr txBox="1"/>
          <p:nvPr userDrawn="1"/>
        </p:nvSpPr>
        <p:spPr>
          <a:xfrm>
            <a:off x="4823520" y="32966"/>
            <a:ext cx="4320480" cy="34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Description du concept</a:t>
            </a:r>
          </a:p>
        </p:txBody>
      </p:sp>
    </p:spTree>
    <p:extLst>
      <p:ext uri="{BB962C8B-B14F-4D97-AF65-F5344CB8AC3E}">
        <p14:creationId xmlns:p14="http://schemas.microsoft.com/office/powerpoint/2010/main" val="273911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8DAE85-CFB3-458F-8DA5-652AFE830A9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3A64F568-B5F7-411F-9871-8EC305421D6E}"/>
              </a:ext>
            </a:extLst>
          </p:cNvPr>
          <p:cNvSpPr/>
          <p:nvPr userDrawn="1"/>
        </p:nvSpPr>
        <p:spPr>
          <a:xfrm rot="10800000">
            <a:off x="3157606" y="-109"/>
            <a:ext cx="5986364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140DD6-A695-46A4-9A15-2EC0AE83BF05}"/>
              </a:ext>
            </a:extLst>
          </p:cNvPr>
          <p:cNvSpPr txBox="1"/>
          <p:nvPr userDrawn="1"/>
        </p:nvSpPr>
        <p:spPr>
          <a:xfrm>
            <a:off x="3059832" y="32968"/>
            <a:ext cx="608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Gestion financière du projet d’innovation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AC310-53C6-4355-89A2-B134FEEB5D72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819CC0-3D2F-465F-BFD1-0310C2B9DA41}"/>
              </a:ext>
            </a:extLst>
          </p:cNvPr>
          <p:cNvSpPr txBox="1"/>
          <p:nvPr userDrawn="1"/>
        </p:nvSpPr>
        <p:spPr>
          <a:xfrm>
            <a:off x="9324528" y="656180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recettes et dépenses prévisibles de votre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les formes de recettes (subvention, prêt bancaire, levée de fonds, fonds propres, …) et de dépenses (charge de fonctionnement, salaire, prestation de conseil,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dépenses pourriez-vous couvrir grâce à l’obtention de la Bourse Charles Foix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FE6832-F7C6-431B-A526-89A8F52F6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EC510DA-1D42-4DB0-953B-05A581D2EAF8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Plan de financement comprenant :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Budget prévisionnel de développement du projet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Plan de trésorerie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C0D110F0-24E5-4C3E-BA02-186B03DD6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7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D9AA3D-FABC-45AA-80D8-4E4936D8502A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742CB9B1-369B-45F8-966F-D86D50097E45}"/>
              </a:ext>
            </a:extLst>
          </p:cNvPr>
          <p:cNvSpPr/>
          <p:nvPr userDrawn="1"/>
        </p:nvSpPr>
        <p:spPr>
          <a:xfrm rot="10800000">
            <a:off x="4932040" y="-106"/>
            <a:ext cx="4211930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E08410-A3A3-4AD5-BEF6-D0216CBFEB84}"/>
              </a:ext>
            </a:extLst>
          </p:cNvPr>
          <p:cNvSpPr txBox="1"/>
          <p:nvPr userDrawn="1"/>
        </p:nvSpPr>
        <p:spPr>
          <a:xfrm>
            <a:off x="4860032" y="32968"/>
            <a:ext cx="428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Pertinence du candidat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9CABB-88B5-4EB3-9207-2846259A80F1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33A5DA-0991-48B1-85F7-04A9384CB14E}"/>
              </a:ext>
            </a:extLst>
          </p:cNvPr>
          <p:cNvSpPr txBox="1"/>
          <p:nvPr userDrawn="1"/>
        </p:nvSpPr>
        <p:spPr>
          <a:xfrm>
            <a:off x="9324528" y="656180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le parcours professionnel, les connaissances et les compétences du porteur et de l’équipe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quels réseaux professionnels appartenez-vous (pôle de compétitivité, centres d’experts, groupes LinkedIn,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recrutements devraient vous réaliser pour permettre le bon développement de votre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B98AF3-76ED-4E3C-ACBE-C7C91FD8E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F0B1616-ECDA-419C-AEED-F20358635ADE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Mini-CV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 réseaux professionnels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3CA46168-B531-4B67-B927-031B6B338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8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89FE7D-97CB-4DA4-B1CC-6206780585CE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C4A368A7-D839-4739-A2DA-30399CB91C69}"/>
              </a:ext>
            </a:extLst>
          </p:cNvPr>
          <p:cNvSpPr/>
          <p:nvPr userDrawn="1"/>
        </p:nvSpPr>
        <p:spPr>
          <a:xfrm rot="10800000">
            <a:off x="3707874" y="-104"/>
            <a:ext cx="5436096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86262B-2BD4-4240-9D9D-8884B6205847}"/>
              </a:ext>
            </a:extLst>
          </p:cNvPr>
          <p:cNvSpPr txBox="1"/>
          <p:nvPr userDrawn="1"/>
        </p:nvSpPr>
        <p:spPr>
          <a:xfrm>
            <a:off x="3707904" y="32969"/>
            <a:ext cx="543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4.5. Existence de partenaire(s) au projet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EF745-4466-453A-A2AF-108AE3A64D4B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7DFE9D-9C6A-46AF-8F6E-5030B71D0580}"/>
              </a:ext>
            </a:extLst>
          </p:cNvPr>
          <p:cNvSpPr txBox="1"/>
          <p:nvPr userDrawn="1"/>
        </p:nvSpPr>
        <p:spPr>
          <a:xfrm>
            <a:off x="9324528" y="656180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Quel(s) est/sont le(s) partenaire(s) du projet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rôle est-ce qu’il(s) endosse(nt) dans le développement du projet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est le niveau de maturité de la relation (en cours d’aboutissement, engagement récent, collaboration avancée,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479C83-062D-4302-925F-9C983063F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5460EDA-CEB7-4CC9-A920-109898E3BA39}"/>
              </a:ext>
            </a:extLst>
          </p:cNvPr>
          <p:cNvSpPr txBox="1"/>
          <p:nvPr userDrawn="1"/>
        </p:nvSpPr>
        <p:spPr>
          <a:xfrm>
            <a:off x="9252520" y="4259706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Lettre de soutien du/des partenaire datée et signée (à placer dans la partie « Éléments de preuve » à la fin de ce document).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58B9B3CD-1133-4704-A949-E2A9B35C32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9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4030A4-A8CD-4872-B2FA-2153E10DB669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5429FDF6-07CF-43AE-97E4-53048320774E}"/>
              </a:ext>
            </a:extLst>
          </p:cNvPr>
          <p:cNvSpPr/>
          <p:nvPr userDrawn="1"/>
        </p:nvSpPr>
        <p:spPr>
          <a:xfrm rot="10800000">
            <a:off x="4283968" y="-102"/>
            <a:ext cx="4860002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359DF4E-533C-4714-8AA1-C7786DB6D6F9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4.6. Analyse des risques du projet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D713A-7E11-4B40-AF4B-BF629A439D07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91B248-BB71-4E4A-B20E-2FD4A19FBFD5}"/>
              </a:ext>
            </a:extLst>
          </p:cNvPr>
          <p:cNvSpPr txBox="1"/>
          <p:nvPr userDrawn="1"/>
        </p:nvSpPr>
        <p:spPr>
          <a:xfrm>
            <a:off x="9324528" y="656180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risques intrinsèques (propres à lui-même) du projet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risques extrinsèques (propres à l’environnement, au marché, …) du projet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les traitez-vous ? Comment allez-vous les éviter ou les minimiser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032EE9-08D7-4CF2-BD51-043D8E4F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88E3BA-698B-454A-8491-0B0171191709}"/>
              </a:ext>
            </a:extLst>
          </p:cNvPr>
          <p:cNvSpPr txBox="1"/>
          <p:nvPr userDrawn="1"/>
        </p:nvSpPr>
        <p:spPr>
          <a:xfrm>
            <a:off x="9252520" y="425970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Liste des risques en fonction de leur origine et nature (marketing, économique, technique, juridique, commercial, …)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Analyse SWOT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C23A65F8-7596-430F-82EC-1ABEC3D13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7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faisabilité 4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C4927F-4FB0-4F6C-9B4D-849AECF613C6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5D0C8B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C428D032-40F2-4EDD-AA87-7550959F086F}"/>
              </a:ext>
            </a:extLst>
          </p:cNvPr>
          <p:cNvSpPr/>
          <p:nvPr userDrawn="1"/>
        </p:nvSpPr>
        <p:spPr>
          <a:xfrm rot="10800000">
            <a:off x="3419872" y="-99"/>
            <a:ext cx="5724098" cy="404663"/>
          </a:xfrm>
          <a:prstGeom prst="round1Rect">
            <a:avLst>
              <a:gd name="adj" fmla="val 50000"/>
            </a:avLst>
          </a:prstGeom>
          <a:solidFill>
            <a:srgbClr val="5D0C8B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01EDCF-99EF-4097-8B8C-D55C5BB41D5F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4.7. Processus de validation de conception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AF15CB-8205-410E-BA11-F9CBCB79A4C1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2BD01E-27B1-425C-B300-6DD0017A29B4}"/>
              </a:ext>
            </a:extLst>
          </p:cNvPr>
          <p:cNvSpPr txBox="1"/>
          <p:nvPr userDrawn="1"/>
        </p:nvSpPr>
        <p:spPr>
          <a:xfrm>
            <a:off x="9324528" y="6561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vos différentes briques de développement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allez-vous les valider (process &amp; moyens)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Quel(s) acteur(s) allez-vous solliciter pour les valider et pourquoi (légitimité, savoir-faire, équipement,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0C1F27-08C2-41E8-8669-5B990DB0E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29B5252-4C14-4DFF-B2B2-779FE4E0F41E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Test de solution en conditions réelles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Schéma de processus de validation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4" name="Graphique 13" descr="Document">
            <a:extLst>
              <a:ext uri="{FF2B5EF4-FFF2-40B4-BE49-F238E27FC236}">
                <a16:creationId xmlns:a16="http://schemas.microsoft.com/office/drawing/2014/main" id="{B2F65DC3-C059-4C68-A907-BB6AF355D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0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titre profit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1333206" y="4366845"/>
            <a:ext cx="647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6CC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Preuve de profitabilité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32B64F-50CB-4F88-BC45-191A26A6E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10" y="1567099"/>
            <a:ext cx="2581981" cy="2581981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B171A9-4ED4-4E07-B7B4-DEC9F975730B}"/>
              </a:ext>
            </a:extLst>
          </p:cNvPr>
          <p:cNvCxnSpPr>
            <a:cxnSpLocks/>
          </p:cNvCxnSpPr>
          <p:nvPr userDrawn="1"/>
        </p:nvCxnSpPr>
        <p:spPr>
          <a:xfrm>
            <a:off x="3457835" y="5052085"/>
            <a:ext cx="2228330" cy="0"/>
          </a:xfrm>
          <a:prstGeom prst="line">
            <a:avLst/>
          </a:prstGeom>
          <a:ln w="50800">
            <a:solidFill>
              <a:srgbClr val="6CC04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5B56E15A-5946-4806-9F8D-812048B722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94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7E2405-4F2A-4375-8F11-3ABD9FD083B3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9C98F120-A3A0-4F59-8E47-E0F4A1EA5FEB}"/>
              </a:ext>
            </a:extLst>
          </p:cNvPr>
          <p:cNvSpPr/>
          <p:nvPr userDrawn="1"/>
        </p:nvSpPr>
        <p:spPr>
          <a:xfrm rot="10800000">
            <a:off x="755546" y="-97"/>
            <a:ext cx="8388424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49111D-0CEB-4A4F-944C-5E95EE9F0F14}"/>
              </a:ext>
            </a:extLst>
          </p:cNvPr>
          <p:cNvSpPr txBox="1"/>
          <p:nvPr userDrawn="1"/>
        </p:nvSpPr>
        <p:spPr>
          <a:xfrm>
            <a:off x="755576" y="32969"/>
            <a:ext cx="838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Élaboration de la chaîne de distribution du futur produit/service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1CCF08-0771-43F6-B0D7-B93535C61DA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BC10C9-4ACA-40DC-BE0E-BD7844E71BAD}"/>
              </a:ext>
            </a:extLst>
          </p:cNvPr>
          <p:cNvSpPr txBox="1"/>
          <p:nvPr userDrawn="1"/>
        </p:nvSpPr>
        <p:spPr>
          <a:xfrm>
            <a:off x="9324528" y="656180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canaux de vente de votre produit/service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Pourquoi avoir choisi ces canaux de vente plutôt que d’autres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D132ED-AA50-4096-BBBB-652C670B8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8DFE68A-C078-4616-9745-0CD360D4194C}"/>
              </a:ext>
            </a:extLst>
          </p:cNvPr>
          <p:cNvSpPr txBox="1"/>
          <p:nvPr userDrawn="1"/>
        </p:nvSpPr>
        <p:spPr>
          <a:xfrm>
            <a:off x="9252520" y="4259706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Modélisation de la chaîne de distribution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C29220D4-728F-45BF-89EA-E93676B4A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règles de rempli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186CFD-AEC8-4E62-9E32-6B99EBF2DAAA}"/>
              </a:ext>
            </a:extLst>
          </p:cNvPr>
          <p:cNvSpPr txBox="1"/>
          <p:nvPr userDrawn="1"/>
        </p:nvSpPr>
        <p:spPr>
          <a:xfrm>
            <a:off x="1009386" y="1561575"/>
            <a:ext cx="7595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dossier de candidature doit se présenter en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Power Point modifiable ET en version PDF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contenus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 être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intégrés à ce document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candidature (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hyperlien ne sera accepté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éléments prouvant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démarches mises en place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envisagées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doivent être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placés en fin de document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dans la section « Eléments de preuve » prévue à cet effet.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police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textes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 être de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12pt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partie intitulée « 5 Preuves »,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diapositive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dédiée à chacun des 27 critères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 (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critères = 27 diapositives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n’êtes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tenus de remplir tous les critères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 en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de votre projet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certains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peuvent s’avérer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compatibles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Dans ce cas, il vous suffit d’apposer la mention ‘’</a:t>
            </a:r>
            <a:r>
              <a:rPr lang="fr-FR" sz="1400" i="1" u="sng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élément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’’. (NB :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supprimez aucune diapositive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êtes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approprier ce support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vous le souhaitez sur le plan de la mise en forme.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d’insérer tous les éléments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intégrant votre charte graphique.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37D6E-33D7-4775-A048-A4B15EEAD7E7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80FFB124-8327-4F6C-AEDC-9C9794F12153}"/>
              </a:ext>
            </a:extLst>
          </p:cNvPr>
          <p:cNvSpPr/>
          <p:nvPr userDrawn="1"/>
        </p:nvSpPr>
        <p:spPr>
          <a:xfrm rot="10800000">
            <a:off x="6228183" y="-155"/>
            <a:ext cx="2915777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FF1405-1DD7-48FE-A49D-A4CEFDCF93F2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DE REMPLISSAGE</a:t>
            </a:r>
          </a:p>
        </p:txBody>
      </p:sp>
      <p:pic>
        <p:nvPicPr>
          <p:cNvPr id="3" name="Graphique 2" descr="Haute tension">
            <a:extLst>
              <a:ext uri="{FF2B5EF4-FFF2-40B4-BE49-F238E27FC236}">
                <a16:creationId xmlns:a16="http://schemas.microsoft.com/office/drawing/2014/main" id="{43D506F9-B34E-4252-AA8D-27D01BB5E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68063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D36049B-6364-44A1-8FF8-7585A419B4AA}"/>
              </a:ext>
            </a:extLst>
          </p:cNvPr>
          <p:cNvSpPr txBox="1"/>
          <p:nvPr userDrawn="1"/>
        </p:nvSpPr>
        <p:spPr>
          <a:xfrm>
            <a:off x="1009386" y="1043444"/>
            <a:ext cx="712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Courier New" panose="02070309020205020404" pitchFamily="49" charset="0"/>
              <a:buNone/>
            </a:pPr>
            <a:r>
              <a:rPr lang="fr-FR" sz="18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IMPORTANT</a:t>
            </a:r>
          </a:p>
        </p:txBody>
      </p:sp>
    </p:spTree>
    <p:extLst>
      <p:ext uri="{BB962C8B-B14F-4D97-AF65-F5344CB8AC3E}">
        <p14:creationId xmlns:p14="http://schemas.microsoft.com/office/powerpoint/2010/main" val="246638776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D8C86A-B107-4DEB-B3CF-1C83BCE5A64F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5A6FD4A5-4320-4677-BA59-CE21BE04F275}"/>
              </a:ext>
            </a:extLst>
          </p:cNvPr>
          <p:cNvSpPr/>
          <p:nvPr userDrawn="1"/>
        </p:nvSpPr>
        <p:spPr>
          <a:xfrm rot="10800000">
            <a:off x="2699792" y="-95"/>
            <a:ext cx="6444178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BA68D5-49AF-4471-8E59-95D62483DD50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Mise au point de la stratégie de valorisation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7C905-9C5A-4DA9-94CD-22F02B06AB4C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71B266-BD51-4A1E-8FF7-C555DD2305B6}"/>
              </a:ext>
            </a:extLst>
          </p:cNvPr>
          <p:cNvSpPr txBox="1"/>
          <p:nvPr userDrawn="1"/>
        </p:nvSpPr>
        <p:spPr>
          <a:xfrm>
            <a:off x="9324528" y="6561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allez-vous valoriser votre projet (cession d’une licence d’exploitation après dépôt d’un brevet, création d’entreprise, vente d’un concept en droit d’auteur,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Avez-vous déposé un brevet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B88E76-C34A-45CE-8C9D-4748FAC57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5821BE9-4288-4BF5-AD1D-3287F977C930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Scénario de valorisation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Dépôt de brevet avec précision du numéro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ED9B1615-759F-4A2F-9567-6ED112D4D6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3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76F00D-9435-44CC-92D2-7DB15C424D61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3" name="Rectangle : avec coin arrondi 12">
            <a:extLst>
              <a:ext uri="{FF2B5EF4-FFF2-40B4-BE49-F238E27FC236}">
                <a16:creationId xmlns:a16="http://schemas.microsoft.com/office/drawing/2014/main" id="{8CF72C1E-1E97-4ECC-9C05-1640F9AB44C7}"/>
              </a:ext>
            </a:extLst>
          </p:cNvPr>
          <p:cNvSpPr/>
          <p:nvPr userDrawn="1"/>
        </p:nvSpPr>
        <p:spPr>
          <a:xfrm rot="10800000">
            <a:off x="2843808" y="-93"/>
            <a:ext cx="6300162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7D48F6-1563-44AC-AE90-8A9D2E2D095F}"/>
              </a:ext>
            </a:extLst>
          </p:cNvPr>
          <p:cNvSpPr txBox="1"/>
          <p:nvPr userDrawn="1"/>
        </p:nvSpPr>
        <p:spPr>
          <a:xfrm>
            <a:off x="2483768" y="32969"/>
            <a:ext cx="666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Mise au point de la stratégie commerciale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B426C-03AF-4457-BEF5-CEFD1BEE8BF8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AFA1D2-40D7-4342-A569-25EAD3574612}"/>
              </a:ext>
            </a:extLst>
          </p:cNvPr>
          <p:cNvSpPr txBox="1"/>
          <p:nvPr userDrawn="1"/>
        </p:nvSpPr>
        <p:spPr>
          <a:xfrm>
            <a:off x="9324528" y="656180"/>
            <a:ext cx="51125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envisagez-vous d’intégrer le marché (site internet, blog, plan média, …)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Qui sont/seront vos prescripteurs ?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canaux de communication utilisez-vous ou envisagez-vous d’utiliser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4132A9-5828-4F92-8575-BAD0EC8AE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DCDCB1C-5457-479E-817F-A48946DA2729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Stratégie marketing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Plan de communication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B992AC31-8382-4971-871C-3D3B14B57D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7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30429F-9B3E-4EAB-B109-B51E80111FC1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C8A3030C-1031-44BD-A04F-2D13561998DD}"/>
              </a:ext>
            </a:extLst>
          </p:cNvPr>
          <p:cNvSpPr/>
          <p:nvPr userDrawn="1"/>
        </p:nvSpPr>
        <p:spPr>
          <a:xfrm rot="10800000">
            <a:off x="539967" y="-95"/>
            <a:ext cx="8604000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1E5869-811A-41FF-9E07-57FC62A09610}"/>
              </a:ext>
            </a:extLst>
          </p:cNvPr>
          <p:cNvSpPr txBox="1"/>
          <p:nvPr userDrawn="1"/>
        </p:nvSpPr>
        <p:spPr>
          <a:xfrm>
            <a:off x="467544" y="32969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Importance du retour sur investissement pour le porteur de projet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85111B-E326-4BFA-AB56-54415F7863B9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CDB44C-2014-450D-993B-CC04A7C5B03D}"/>
              </a:ext>
            </a:extLst>
          </p:cNvPr>
          <p:cNvSpPr txBox="1"/>
          <p:nvPr userDrawn="1"/>
        </p:nvSpPr>
        <p:spPr>
          <a:xfrm>
            <a:off x="9324528" y="656180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Comment allez-vous générer des revenus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Quelles sont vos hypothèses économiques (B to B / B to C / B to B to C)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À quel prix le produit/service sera vendu/loué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 volume de vente/location est attendu ? À quelle échéance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est l’estimation des résultats financiers pour la structure d’ici 3-5 ans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2D0734-AF2A-4FE4-8175-3DC16A368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90C6CE5-DF40-4751-8CDC-F61978A5B388}"/>
              </a:ext>
            </a:extLst>
          </p:cNvPr>
          <p:cNvSpPr txBox="1"/>
          <p:nvPr userDrawn="1"/>
        </p:nvSpPr>
        <p:spPr>
          <a:xfrm>
            <a:off x="9252520" y="4259706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Estimation du volume de vente/location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Résultats financiers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Graphique 15" descr="Document">
            <a:extLst>
              <a:ext uri="{FF2B5EF4-FFF2-40B4-BE49-F238E27FC236}">
                <a16:creationId xmlns:a16="http://schemas.microsoft.com/office/drawing/2014/main" id="{FCFB9B5E-B1E1-4456-BD5B-8977E2321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5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031566-4F5D-46E5-8D0D-FD063927C8FD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F510E3A9-4181-42C7-BE3B-9EA74281E6CB}"/>
              </a:ext>
            </a:extLst>
          </p:cNvPr>
          <p:cNvSpPr/>
          <p:nvPr userDrawn="1"/>
        </p:nvSpPr>
        <p:spPr>
          <a:xfrm rot="10800000">
            <a:off x="1331610" y="-91"/>
            <a:ext cx="7812360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AB04BE-DF19-423A-A947-1BC073CCA6D2}"/>
              </a:ext>
            </a:extLst>
          </p:cNvPr>
          <p:cNvSpPr txBox="1"/>
          <p:nvPr userDrawn="1"/>
        </p:nvSpPr>
        <p:spPr>
          <a:xfrm>
            <a:off x="1331640" y="32969"/>
            <a:ext cx="7812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Importance du retour sur investissement pour le territoire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2D4686-98C1-47CC-BDE2-0459C9936F97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9F3902-E3DB-43B9-BB8E-6F7EF3711269}"/>
              </a:ext>
            </a:extLst>
          </p:cNvPr>
          <p:cNvSpPr txBox="1"/>
          <p:nvPr userDrawn="1"/>
        </p:nvSpPr>
        <p:spPr>
          <a:xfrm>
            <a:off x="9324528" y="6561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sera la valeur ajoutée de votre projet pour son territoire d’implantation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sera sa valeur ajoutée pour l’Île-de-France ? Pour le Val-de-Marne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42E8864-D8D0-4AB8-B824-28BE16328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A8F8C9-31ED-48D2-85F2-447A8087618F}"/>
              </a:ext>
            </a:extLst>
          </p:cNvPr>
          <p:cNvSpPr txBox="1"/>
          <p:nvPr userDrawn="1"/>
        </p:nvSpPr>
        <p:spPr>
          <a:xfrm>
            <a:off x="9252520" y="425970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Prévision de création d’emplois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Hypothèse sur la contribution au développement économique du territoire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Argumentaire sur l’attractivité apportée localement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172AD9F3-DAE4-4E78-98E8-CEB306F3E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6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6C5AE8-4FA6-4B6D-9E9C-8FAF74406918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9712F795-448A-4BD7-954E-B2B92216A439}"/>
              </a:ext>
            </a:extLst>
          </p:cNvPr>
          <p:cNvSpPr/>
          <p:nvPr userDrawn="1"/>
        </p:nvSpPr>
        <p:spPr>
          <a:xfrm rot="10800000">
            <a:off x="3059832" y="-89"/>
            <a:ext cx="6084138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2258C8-A9D0-4E22-92D3-2A1D2E96C55C}"/>
              </a:ext>
            </a:extLst>
          </p:cNvPr>
          <p:cNvSpPr txBox="1"/>
          <p:nvPr userDrawn="1"/>
        </p:nvSpPr>
        <p:spPr>
          <a:xfrm>
            <a:off x="2411760" y="32969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Niveau de service rendu pour la société</a:t>
            </a:r>
          </a:p>
          <a:p>
            <a:pPr algn="r"/>
            <a:endParaRPr lang="fr-FR" sz="16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F5DDE-CEAC-4945-8233-3FBFDA9F2EFE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16A007-0FC0-4918-8153-5EF4FE0E987B}"/>
              </a:ext>
            </a:extLst>
          </p:cNvPr>
          <p:cNvSpPr txBox="1"/>
          <p:nvPr userDrawn="1"/>
        </p:nvSpPr>
        <p:spPr>
          <a:xfrm>
            <a:off x="9324528" y="656180"/>
            <a:ext cx="515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Quelle sera la valeur ajoutée globale de votre projet pour la société en termes sociaux, économiques, sanitaires, …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les services rendus par votre produit/service compense les coûts occasionnés pour la société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A43D81E-C397-4E16-A6EB-470A6078A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0" y="1"/>
            <a:ext cx="529208" cy="52920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4B3E166-2615-4B40-8FAE-1ADCE43E058F}"/>
              </a:ext>
            </a:extLst>
          </p:cNvPr>
          <p:cNvSpPr txBox="1"/>
          <p:nvPr userDrawn="1"/>
        </p:nvSpPr>
        <p:spPr>
          <a:xfrm>
            <a:off x="9252520" y="4259706"/>
            <a:ext cx="522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Hypothèse de réduction de certains coûts (soins curatifs, maintenance, etc.) 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Hypothèse de réduction de certaines conséquences/risques (épuisement des professionnels, etc.)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4" name="Graphique 23" descr="Document">
            <a:extLst>
              <a:ext uri="{FF2B5EF4-FFF2-40B4-BE49-F238E27FC236}">
                <a16:creationId xmlns:a16="http://schemas.microsoft.com/office/drawing/2014/main" id="{70E8C6A0-0D42-4CCC-BC74-7B1FC0994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564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3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uves profitabilité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6B5B81C5-C459-42B5-972D-42AC34FB5C0E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 : avec coin arrondi 20">
            <a:extLst>
              <a:ext uri="{FF2B5EF4-FFF2-40B4-BE49-F238E27FC236}">
                <a16:creationId xmlns:a16="http://schemas.microsoft.com/office/drawing/2014/main" id="{347A06F2-0349-4916-AB9D-57E4C095727E}"/>
              </a:ext>
            </a:extLst>
          </p:cNvPr>
          <p:cNvSpPr/>
          <p:nvPr userDrawn="1"/>
        </p:nvSpPr>
        <p:spPr>
          <a:xfrm rot="10800000">
            <a:off x="1475656" y="-88"/>
            <a:ext cx="7668314" cy="404663"/>
          </a:xfrm>
          <a:prstGeom prst="round1Rect">
            <a:avLst>
              <a:gd name="adj" fmla="val 50000"/>
            </a:avLst>
          </a:prstGeom>
          <a:solidFill>
            <a:srgbClr val="6CC049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F412EA-5BDA-43E8-8282-53430ED1DD5B}"/>
              </a:ext>
            </a:extLst>
          </p:cNvPr>
          <p:cNvSpPr txBox="1"/>
          <p:nvPr userDrawn="1"/>
        </p:nvSpPr>
        <p:spPr>
          <a:xfrm rot="16200000">
            <a:off x="-2322209" y="2322214"/>
            <a:ext cx="52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6CC0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1D25E1-BD14-457C-8F6C-48C6B4C31907}"/>
              </a:ext>
            </a:extLst>
          </p:cNvPr>
          <p:cNvSpPr txBox="1"/>
          <p:nvPr userDrawn="1"/>
        </p:nvSpPr>
        <p:spPr>
          <a:xfrm>
            <a:off x="1043608" y="32969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PROFITABILITÉ / </a:t>
            </a: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Niveau de service rendu pour le senior et/ou son aidant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BBCED-DC3C-4275-A6AB-93CAC3091863}"/>
              </a:ext>
            </a:extLst>
          </p:cNvPr>
          <p:cNvSpPr/>
          <p:nvPr userDrawn="1"/>
        </p:nvSpPr>
        <p:spPr>
          <a:xfrm>
            <a:off x="3284857" y="6361583"/>
            <a:ext cx="2574286" cy="37978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5EAE4DA-49A6-4A19-A9A9-0A638413A7E0}"/>
              </a:ext>
            </a:extLst>
          </p:cNvPr>
          <p:cNvSpPr txBox="1"/>
          <p:nvPr userDrawn="1"/>
        </p:nvSpPr>
        <p:spPr>
          <a:xfrm>
            <a:off x="9324528" y="656180"/>
            <a:ext cx="51125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CLÉS AUXQUELLES RÉPONDRE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Quels sont les bénéfices inhérents à l’utilisation de votre produit/service pour le senior et/ou son aidant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votre produit/service améliore la qualité de vie pour le senior et/ou son aidant (en comparaison avec la situation vécue sans votre produit/service)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Dans quelle mesure les services rendus par votre produit/service compense les coûts occasionnés pour le senior et/ou son aidant ?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FB943FE-6217-4183-92FD-3F4A582F3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08" y="1"/>
            <a:ext cx="529208" cy="5292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3C50D14-C2B9-4219-859C-F45CA16A7848}"/>
              </a:ext>
            </a:extLst>
          </p:cNvPr>
          <p:cNvSpPr txBox="1"/>
          <p:nvPr userDrawn="1"/>
        </p:nvSpPr>
        <p:spPr>
          <a:xfrm>
            <a:off x="9252520" y="425970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D’ÉLÉMENTS À PRÉSENTER</a:t>
            </a:r>
          </a:p>
          <a:p>
            <a:pPr marL="0" indent="0">
              <a:buSzPct val="150000"/>
              <a:buFont typeface="Courier New" panose="02070309020205020404" pitchFamily="49" charset="0"/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Retours d’expérience d’usagers testeurs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Études comparatives démontrant les avantages du produit/service par rapport à l’offre existante (ou la situation initiale sans solution)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3" name="Graphique 22" descr="Document">
            <a:extLst>
              <a:ext uri="{FF2B5EF4-FFF2-40B4-BE49-F238E27FC236}">
                <a16:creationId xmlns:a16="http://schemas.microsoft.com/office/drawing/2014/main" id="{CEA3F1EA-A8DD-4240-A317-7436EB628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4180" y="358648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8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documents de preu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028E0-4976-485D-A072-2A89E93AA547}"/>
              </a:ext>
            </a:extLst>
          </p:cNvPr>
          <p:cNvSpPr txBox="1"/>
          <p:nvPr userDrawn="1"/>
        </p:nvSpPr>
        <p:spPr>
          <a:xfrm>
            <a:off x="442791" y="4221088"/>
            <a:ext cx="8258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DE PREUVE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1F53C-C78F-4B37-9AFA-E4229B259CD4}"/>
              </a:ext>
            </a:extLst>
          </p:cNvPr>
          <p:cNvCxnSpPr>
            <a:cxnSpLocks/>
          </p:cNvCxnSpPr>
          <p:nvPr userDrawn="1"/>
        </p:nvCxnSpPr>
        <p:spPr>
          <a:xfrm>
            <a:off x="1293105" y="5052085"/>
            <a:ext cx="6557791" cy="0"/>
          </a:xfrm>
          <a:prstGeom prst="line">
            <a:avLst/>
          </a:prstGeom>
          <a:ln w="50800">
            <a:solidFill>
              <a:srgbClr val="EE7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9C22FEB6-577C-4768-8918-BA5A32013305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E7BC86-702B-42D2-99AE-A496D7B89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31" y="1556792"/>
            <a:ext cx="2241139" cy="2241139"/>
          </a:xfrm>
          <a:prstGeom prst="rect">
            <a:avLst/>
          </a:prstGeom>
        </p:spPr>
      </p:pic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A59AD94E-3931-4C89-BC59-A00723E508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85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che identité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Graphique 51" descr="Crayon">
            <a:extLst>
              <a:ext uri="{FF2B5EF4-FFF2-40B4-BE49-F238E27FC236}">
                <a16:creationId xmlns:a16="http://schemas.microsoft.com/office/drawing/2014/main" id="{285A36C7-EE4A-4721-A9AF-22D1214B8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952BB73-B7CF-432A-8245-49489F5A99D9}"/>
              </a:ext>
            </a:extLst>
          </p:cNvPr>
          <p:cNvSpPr txBox="1"/>
          <p:nvPr userDrawn="1"/>
        </p:nvSpPr>
        <p:spPr>
          <a:xfrm>
            <a:off x="9265096" y="650974"/>
            <a:ext cx="35283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Lieu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7EE81B-86B4-42F7-AE27-B913CF697819}"/>
              </a:ext>
            </a:extLst>
          </p:cNvPr>
          <p:cNvSpPr/>
          <p:nvPr userDrawn="1"/>
        </p:nvSpPr>
        <p:spPr>
          <a:xfrm>
            <a:off x="2595870" y="4748303"/>
            <a:ext cx="3882684" cy="149117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915EBA3-5135-42F1-A888-742085B2F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73" y="1907999"/>
            <a:ext cx="633226" cy="28495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AFD6C5A-E55F-436B-9BF1-B475081ACF37}"/>
              </a:ext>
            </a:extLst>
          </p:cNvPr>
          <p:cNvSpPr txBox="1"/>
          <p:nvPr userDrawn="1"/>
        </p:nvSpPr>
        <p:spPr>
          <a:xfrm>
            <a:off x="5144559" y="1919905"/>
            <a:ext cx="390114" cy="284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5EE167C0-F4F3-4D7B-8165-E7F4D588B8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145500"/>
            <a:ext cx="1944216" cy="19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7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C88169AC-EF69-41C4-9682-B554E3B0A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4088118"/>
            <a:ext cx="1001919" cy="4508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C60A319-F1D5-4B03-9D32-A8075D7250F4}"/>
              </a:ext>
            </a:extLst>
          </p:cNvPr>
          <p:cNvSpPr txBox="1"/>
          <p:nvPr userDrawn="1"/>
        </p:nvSpPr>
        <p:spPr>
          <a:xfrm>
            <a:off x="5436096" y="4159668"/>
            <a:ext cx="4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3DA64F-EB60-44E9-A37D-CF8FB1BF7FBF}"/>
              </a:ext>
            </a:extLst>
          </p:cNvPr>
          <p:cNvSpPr txBox="1"/>
          <p:nvPr userDrawn="1"/>
        </p:nvSpPr>
        <p:spPr>
          <a:xfrm>
            <a:off x="2672789" y="6566419"/>
            <a:ext cx="3798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droits réservés - © Silver Valley 2021</a:t>
            </a:r>
            <a:endParaRPr lang="fr-BE" sz="11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mètre&#10;&#10;Description générée automatiquement">
            <a:extLst>
              <a:ext uri="{FF2B5EF4-FFF2-40B4-BE49-F238E27FC236}">
                <a16:creationId xmlns:a16="http://schemas.microsoft.com/office/drawing/2014/main" id="{1E190272-D0B0-4D43-9238-363AD66E0F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6877"/>
            <a:ext cx="3456384" cy="34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0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9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pièces obligato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735C2C-7AF0-4918-B6BF-A1B2CB526525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8DA827E0-3BA1-47CA-A05F-F4787A1A0AE0}"/>
              </a:ext>
            </a:extLst>
          </p:cNvPr>
          <p:cNvSpPr/>
          <p:nvPr userDrawn="1"/>
        </p:nvSpPr>
        <p:spPr>
          <a:xfrm rot="10800000">
            <a:off x="6588224" y="-153"/>
            <a:ext cx="2555737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1F9F0E5-ADB7-4231-9C0C-F5EBB15793BE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PIÈCES OBLIGATOIRES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8E75767-1CA7-4F66-AAA3-133BB6C6755C}"/>
              </a:ext>
            </a:extLst>
          </p:cNvPr>
          <p:cNvSpPr txBox="1"/>
          <p:nvPr userDrawn="1"/>
        </p:nvSpPr>
        <p:spPr>
          <a:xfrm>
            <a:off x="1009386" y="1742131"/>
            <a:ext cx="7595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ourier New" panose="02070309020205020404" pitchFamily="49" charset="0"/>
              <a:buNone/>
            </a:pPr>
            <a:r>
              <a:rPr lang="fr-FR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pièces suivantes sont obligatoires lors du dépôt de candidature :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présent dossier de candidature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dûment rempli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(Partie 2 « Fiche d’identité » et Partie 3 « 5 Preuves »),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daté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signé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ou les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Vitae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 du projet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d’innovation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éléments prouvant les démarches mises en place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envisagées doivent être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placés en fin de document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dans la section prévue à cet effet.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(convention de partenariat, factures, accords co-signés, commandes d’études etc.).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 du K-Bis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(entreprise) ou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statuts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(association)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des frais de gestion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s’élevant à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euros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chèque à l’ordre de Silver Valley à envoyer au 54 rue Molière 94200 Ivry-sur-Seine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virement sur le compte de Silver Valley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 : Silver Valley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 : Caisse d’Epargne Ile-de-France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IBAN : FR76 1751 5900 0008 0022 4921 427</a:t>
            </a:r>
          </a:p>
          <a:p>
            <a:pPr marL="457200" lvl="1" indent="0">
              <a:buFontTx/>
              <a:buNone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 : CEPAFRPP751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que 12" descr="Haute tension">
            <a:extLst>
              <a:ext uri="{FF2B5EF4-FFF2-40B4-BE49-F238E27FC236}">
                <a16:creationId xmlns:a16="http://schemas.microsoft.com/office/drawing/2014/main" id="{286DFD7A-4A9F-4504-8314-AC8BBAFAD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68063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5A5F066-9D81-4B3E-A62E-0E9032146CB3}"/>
              </a:ext>
            </a:extLst>
          </p:cNvPr>
          <p:cNvSpPr txBox="1"/>
          <p:nvPr userDrawn="1"/>
        </p:nvSpPr>
        <p:spPr>
          <a:xfrm>
            <a:off x="1009386" y="1043444"/>
            <a:ext cx="712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Courier New" panose="02070309020205020404" pitchFamily="49" charset="0"/>
              <a:buNone/>
            </a:pPr>
            <a:r>
              <a:rPr lang="fr-FR" sz="18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IMPORTANT</a:t>
            </a:r>
          </a:p>
        </p:txBody>
      </p:sp>
    </p:spTree>
    <p:extLst>
      <p:ext uri="{BB962C8B-B14F-4D97-AF65-F5344CB8AC3E}">
        <p14:creationId xmlns:p14="http://schemas.microsoft.com/office/powerpoint/2010/main" val="359066789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32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654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509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02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55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34948-4D2E-4220-B0E5-62C8423D3A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21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ambule 5 preuves à ét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EB98C4-09FF-4BCE-970F-5C9641867B9C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4" name="Rectangle : avec coin arrondi 13">
            <a:extLst>
              <a:ext uri="{FF2B5EF4-FFF2-40B4-BE49-F238E27FC236}">
                <a16:creationId xmlns:a16="http://schemas.microsoft.com/office/drawing/2014/main" id="{9CC5C6F4-A509-426D-94F3-3CD083A3F7DB}"/>
              </a:ext>
            </a:extLst>
          </p:cNvPr>
          <p:cNvSpPr/>
          <p:nvPr userDrawn="1"/>
        </p:nvSpPr>
        <p:spPr>
          <a:xfrm rot="10800000">
            <a:off x="6732240" y="-149"/>
            <a:ext cx="2411722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1BE112-1F65-4537-B824-34DF91E36657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PREUVES À ÉTAYER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DA11359-BB1D-4E28-9B65-D1B6ABE3DE78}"/>
              </a:ext>
            </a:extLst>
          </p:cNvPr>
          <p:cNvGrpSpPr/>
          <p:nvPr userDrawn="1"/>
        </p:nvGrpSpPr>
        <p:grpSpPr>
          <a:xfrm>
            <a:off x="899592" y="548680"/>
            <a:ext cx="7238510" cy="1031051"/>
            <a:chOff x="1258731" y="404565"/>
            <a:chExt cx="7238510" cy="103105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E446D9-68A9-4777-B56E-BCDEDC6F4DB0}"/>
                </a:ext>
              </a:extLst>
            </p:cNvPr>
            <p:cNvSpPr/>
            <p:nvPr userDrawn="1"/>
          </p:nvSpPr>
          <p:spPr>
            <a:xfrm>
              <a:off x="2034777" y="404565"/>
              <a:ext cx="6462464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3E8DD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d’utilité (1)</a:t>
              </a: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6CC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Démontre le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potentiel du projet d’innovation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termes de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couverture d’usages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Cette preuve vise à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prouver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le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d’innovation permet de </a:t>
              </a:r>
              <a:r>
                <a:rPr lang="fr-FR" sz="1200" b="1">
                  <a:solidFill>
                    <a:srgbClr val="3E8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résoudre des situations de dysfonctionnement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d’inconfort de vie de l’utilisateur/client/bénéficiaire.</a:t>
              </a:r>
            </a:p>
          </p:txBody>
        </p:sp>
        <p:pic>
          <p:nvPicPr>
            <p:cNvPr id="26" name="Image 25" descr="Une image contenant objet&#10;&#10;Description générée avec un niveau de confiance élevé">
              <a:extLst>
                <a:ext uri="{FF2B5EF4-FFF2-40B4-BE49-F238E27FC236}">
                  <a16:creationId xmlns:a16="http://schemas.microsoft.com/office/drawing/2014/main" id="{18421065-1F94-461A-AF8B-A3D806C4F1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731" y="488542"/>
              <a:ext cx="863096" cy="863096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04A1002-F783-4310-90AD-8AFDCF97E24A}"/>
              </a:ext>
            </a:extLst>
          </p:cNvPr>
          <p:cNvGrpSpPr/>
          <p:nvPr userDrawn="1"/>
        </p:nvGrpSpPr>
        <p:grpSpPr>
          <a:xfrm>
            <a:off x="1003557" y="1703420"/>
            <a:ext cx="7135446" cy="1000274"/>
            <a:chOff x="1362696" y="2426035"/>
            <a:chExt cx="7135446" cy="1000274"/>
          </a:xfrm>
        </p:grpSpPr>
        <p:pic>
          <p:nvPicPr>
            <p:cNvPr id="6" name="Image 5" descr="Une image contenant graphiques vectoriels, texte&#10;&#10;Description générée avec un niveau de confiance élevé">
              <a:extLst>
                <a:ext uri="{FF2B5EF4-FFF2-40B4-BE49-F238E27FC236}">
                  <a16:creationId xmlns:a16="http://schemas.microsoft.com/office/drawing/2014/main" id="{A1100AED-07B1-4122-9D8D-31BC8A782C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696" y="2552490"/>
              <a:ext cx="656969" cy="65696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13681-9BF7-4670-BFE7-396318BA0D6B}"/>
                </a:ext>
              </a:extLst>
            </p:cNvPr>
            <p:cNvSpPr/>
            <p:nvPr userDrawn="1"/>
          </p:nvSpPr>
          <p:spPr>
            <a:xfrm>
              <a:off x="2035678" y="2426035"/>
              <a:ext cx="6462464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CF009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de désirabilité (2)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Atteste de l’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adéquation entre le projet d’innovation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avec les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préférences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habitudes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l’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éthique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consommation de ses 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utilisateurs/clients/bénéficiaires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cibles. Il s’agit d’</a:t>
              </a:r>
              <a:r>
                <a:rPr lang="fr-FR" sz="1200" b="1">
                  <a:solidFill>
                    <a:srgbClr val="CF00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apprécier l’attractivité globale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projet par les utilisateurs finaux.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D3A45E3-FF36-4DB8-8221-F4AAC69D1D0E}"/>
              </a:ext>
            </a:extLst>
          </p:cNvPr>
          <p:cNvGrpSpPr/>
          <p:nvPr userDrawn="1"/>
        </p:nvGrpSpPr>
        <p:grpSpPr>
          <a:xfrm>
            <a:off x="1035737" y="2827383"/>
            <a:ext cx="7100559" cy="1000274"/>
            <a:chOff x="1394876" y="3773471"/>
            <a:chExt cx="7100559" cy="1000274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9928F69-73CA-4424-8A09-958C3C9AC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876" y="3860112"/>
              <a:ext cx="590806" cy="59080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E3944C-80AD-47DB-822C-DB8AB880E660}"/>
                </a:ext>
              </a:extLst>
            </p:cNvPr>
            <p:cNvSpPr/>
            <p:nvPr userDrawn="1"/>
          </p:nvSpPr>
          <p:spPr>
            <a:xfrm>
              <a:off x="2032971" y="3773471"/>
              <a:ext cx="6462464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BBB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d’innovation (3)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Affirme le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positionnement du projet d’innovation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son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degré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d’innovation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comparativement à des solutions existantes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cours de développement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 </a:t>
              </a:r>
              <a:r>
                <a:rPr lang="fr-FR" sz="1200" b="1">
                  <a:solidFill>
                    <a:srgbClr val="00B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déjà commercialisées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sur le marché.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1382E9C-BEB6-4F99-ACAB-AED3E90B1404}"/>
              </a:ext>
            </a:extLst>
          </p:cNvPr>
          <p:cNvGrpSpPr/>
          <p:nvPr userDrawn="1"/>
        </p:nvGrpSpPr>
        <p:grpSpPr>
          <a:xfrm>
            <a:off x="1044041" y="3951347"/>
            <a:ext cx="7930791" cy="1369606"/>
            <a:chOff x="1403180" y="4941772"/>
            <a:chExt cx="7930791" cy="1369606"/>
          </a:xfrm>
        </p:grpSpPr>
        <p:pic>
          <p:nvPicPr>
            <p:cNvPr id="30" name="Image 29" descr="Une image contenant tunnel ferroviaire&#10;&#10;Description générée avec un niveau de confiance très élevé">
              <a:extLst>
                <a:ext uri="{FF2B5EF4-FFF2-40B4-BE49-F238E27FC236}">
                  <a16:creationId xmlns:a16="http://schemas.microsoft.com/office/drawing/2014/main" id="{496EF10D-A6D1-4F64-8E59-CD069DED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180" y="5050786"/>
              <a:ext cx="576000" cy="576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77F7A8-BF74-4791-B628-51CC9D0EA8D1}"/>
                </a:ext>
              </a:extLst>
            </p:cNvPr>
            <p:cNvSpPr/>
            <p:nvPr userDrawn="1"/>
          </p:nvSpPr>
          <p:spPr>
            <a:xfrm>
              <a:off x="2035678" y="4941772"/>
              <a:ext cx="7298293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5D0C8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de faisabilité (4)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Détaille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comment l’idée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la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conceptuelle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 le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 fonctionne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(ou fonctionnera) </a:t>
              </a:r>
              <a:r>
                <a:rPr lang="fr-FR" sz="1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manière effective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dans les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situations attendues et spécifiées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 des simulations, par des validations in situ et par le processus de conception qui impliquent parfois les utilisateurs/clients/bénéficiaires. Cette preuve présente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également les actions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 vont permettre de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concevoir une solution faisable et industrialisable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ainsi que l’équipe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</a:t>
              </a:r>
              <a:r>
                <a:rPr lang="fr-FR" sz="1200" b="1">
                  <a:solidFill>
                    <a:srgbClr val="5D0C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conçoit.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EF18837-C1DC-4971-B277-3BCABACD7120}"/>
              </a:ext>
            </a:extLst>
          </p:cNvPr>
          <p:cNvGrpSpPr/>
          <p:nvPr userDrawn="1"/>
        </p:nvGrpSpPr>
        <p:grpSpPr>
          <a:xfrm>
            <a:off x="1044509" y="5444643"/>
            <a:ext cx="7571926" cy="815608"/>
            <a:chOff x="1403648" y="5249119"/>
            <a:chExt cx="7571926" cy="81560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E1724A2-AC21-4677-91D3-355E370C62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5373279"/>
              <a:ext cx="576001" cy="57600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6F2B7B-CBF1-48F7-AD7D-717B294F7C36}"/>
                </a:ext>
              </a:extLst>
            </p:cNvPr>
            <p:cNvSpPr/>
            <p:nvPr userDrawn="1"/>
          </p:nvSpPr>
          <p:spPr>
            <a:xfrm>
              <a:off x="2036421" y="5249119"/>
              <a:ext cx="6939153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6CC04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Preuve de profitabilité (5)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Valorise que le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 d’innovation est bénéfique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termes de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chiffre d’affaires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le porteur de projet, d’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 social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confort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de 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qualité de vie 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l’</a:t>
              </a:r>
              <a:r>
                <a:rPr lang="fr-FR" sz="1200" b="1">
                  <a:solidFill>
                    <a:srgbClr val="6CC0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utilisateur/client/bénéficiaire</a:t>
              </a:r>
              <a:r>
                <a:rPr lang="fr-FR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2617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ambule 5 preuves à ét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97C59A96-2C36-4B30-82C1-A45FB8203308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078B88E-A603-425F-ACE1-84A1C8C3C09F}"/>
              </a:ext>
            </a:extLst>
          </p:cNvPr>
          <p:cNvSpPr txBox="1"/>
          <p:nvPr userDrawn="1"/>
        </p:nvSpPr>
        <p:spPr>
          <a:xfrm rot="16200000">
            <a:off x="-1638136" y="1638137"/>
            <a:ext cx="386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PRÉAMBULE</a:t>
            </a:r>
          </a:p>
        </p:txBody>
      </p:sp>
      <p:sp>
        <p:nvSpPr>
          <p:cNvPr id="19" name="Rectangle : avec coin arrondi 18">
            <a:extLst>
              <a:ext uri="{FF2B5EF4-FFF2-40B4-BE49-F238E27FC236}">
                <a16:creationId xmlns:a16="http://schemas.microsoft.com/office/drawing/2014/main" id="{8E70115C-2485-4CF0-832E-21D806A7D194}"/>
              </a:ext>
            </a:extLst>
          </p:cNvPr>
          <p:cNvSpPr/>
          <p:nvPr userDrawn="1"/>
        </p:nvSpPr>
        <p:spPr>
          <a:xfrm rot="10800000">
            <a:off x="5580074" y="-146"/>
            <a:ext cx="3563888" cy="404663"/>
          </a:xfrm>
          <a:prstGeom prst="round1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E39FA27-FCDF-4F3C-BB5D-215E2A120E98}"/>
              </a:ext>
            </a:extLst>
          </p:cNvPr>
          <p:cNvSpPr txBox="1"/>
          <p:nvPr userDrawn="1"/>
        </p:nvSpPr>
        <p:spPr>
          <a:xfrm>
            <a:off x="3886828" y="32966"/>
            <a:ext cx="525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DERNIÈRES RECOMMANDATIONS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BC8FD8-AFDE-45B3-AB89-707A4CD4A625}"/>
              </a:ext>
            </a:extLst>
          </p:cNvPr>
          <p:cNvSpPr txBox="1"/>
          <p:nvPr userDrawn="1"/>
        </p:nvSpPr>
        <p:spPr>
          <a:xfrm>
            <a:off x="1009386" y="2161608"/>
            <a:ext cx="7125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attentifs aux éléments demandés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chaque critère d’évaluation (détaillés dans la marge de chaque diapositive).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L’absence d’élément peut être moins préjudiciable que « le remplissage »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n’apportant que peu de valeur à votre argumentaire, voire lui portant préjudice dans certains cas.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Sentez-vous libre de vous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approprier pleinement les 27 pages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preuves pour présenter avec précision les différents volets de votre projet et de son développement.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Documentez et référencez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communiquées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(chiffre, statistique, citation, verbatim, sources etc.).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Soignez la mise en page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lisibilité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l’</a:t>
            </a:r>
            <a:r>
              <a:rPr lang="fr-FR" sz="1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orthographe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votre dossier de candidature.</a:t>
            </a:r>
          </a:p>
        </p:txBody>
      </p:sp>
    </p:spTree>
    <p:extLst>
      <p:ext uri="{BB962C8B-B14F-4D97-AF65-F5344CB8AC3E}">
        <p14:creationId xmlns:p14="http://schemas.microsoft.com/office/powerpoint/2010/main" val="26690301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fiche d'ident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C04D8EA-7FEA-40E2-935C-14F08DEDBE2D}"/>
              </a:ext>
            </a:extLst>
          </p:cNvPr>
          <p:cNvSpPr txBox="1"/>
          <p:nvPr userDrawn="1"/>
        </p:nvSpPr>
        <p:spPr>
          <a:xfrm>
            <a:off x="1930207" y="4221088"/>
            <a:ext cx="528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2BFE8C-5C42-4817-ADC1-AE4A7602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6154"/>
            <a:ext cx="556693" cy="2505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F09226-182D-43BD-AC3B-167774D52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19" y="1444331"/>
            <a:ext cx="2385162" cy="238516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00FAEC8-2A5B-431D-A2BB-F2E9F911053E}"/>
              </a:ext>
            </a:extLst>
          </p:cNvPr>
          <p:cNvCxnSpPr>
            <a:cxnSpLocks/>
          </p:cNvCxnSpPr>
          <p:nvPr userDrawn="1"/>
        </p:nvCxnSpPr>
        <p:spPr>
          <a:xfrm>
            <a:off x="2136667" y="5052085"/>
            <a:ext cx="4870666" cy="0"/>
          </a:xfrm>
          <a:prstGeom prst="line">
            <a:avLst/>
          </a:prstGeom>
          <a:ln w="50800">
            <a:solidFill>
              <a:srgbClr val="EE733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B577BE5C-4015-4065-A497-EC0D9D482F13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mètre&#10;&#10;Description générée automatiquement">
            <a:extLst>
              <a:ext uri="{FF2B5EF4-FFF2-40B4-BE49-F238E27FC236}">
                <a16:creationId xmlns:a16="http://schemas.microsoft.com/office/drawing/2014/main" id="{CF1A16F6-7A56-4F93-869C-5C2EA78232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112"/>
            <a:ext cx="725362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identité projet prése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8D6A1-4578-4200-A016-00694444652C}"/>
              </a:ext>
            </a:extLst>
          </p:cNvPr>
          <p:cNvSpPr/>
          <p:nvPr userDrawn="1"/>
        </p:nvSpPr>
        <p:spPr>
          <a:xfrm>
            <a:off x="584779" y="1529118"/>
            <a:ext cx="8064896" cy="3077375"/>
          </a:xfrm>
          <a:prstGeom prst="rect">
            <a:avLst/>
          </a:prstGeom>
          <a:solidFill>
            <a:srgbClr val="EE73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6BE0FAD6-8649-498A-BBB7-48125F0AF804}"/>
              </a:ext>
            </a:extLst>
          </p:cNvPr>
          <p:cNvSpPr txBox="1">
            <a:spLocks/>
          </p:cNvSpPr>
          <p:nvPr userDrawn="1"/>
        </p:nvSpPr>
        <p:spPr>
          <a:xfrm>
            <a:off x="8316416" y="6448103"/>
            <a:ext cx="658416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4668DC-857F-487D-BFFA-8C0CA5037977}" type="slidenum">
              <a:rPr lang="fr-B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fr-B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D555BC-B73F-4F4F-9F85-01279C0DA728}"/>
              </a:ext>
            </a:extLst>
          </p:cNvPr>
          <p:cNvSpPr txBox="1"/>
          <p:nvPr userDrawn="1"/>
        </p:nvSpPr>
        <p:spPr>
          <a:xfrm rot="16200000">
            <a:off x="-1782150" y="1782153"/>
            <a:ext cx="414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>
                <a:solidFill>
                  <a:srgbClr val="EE733A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D’IDENTITÉ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520E469E-DB02-481F-8B0A-396C41A92398}"/>
              </a:ext>
            </a:extLst>
          </p:cNvPr>
          <p:cNvSpPr/>
          <p:nvPr userDrawn="1"/>
        </p:nvSpPr>
        <p:spPr>
          <a:xfrm rot="10800000">
            <a:off x="6588224" y="-140"/>
            <a:ext cx="2555738" cy="404663"/>
          </a:xfrm>
          <a:prstGeom prst="round1Rect">
            <a:avLst>
              <a:gd name="adj" fmla="val 50000"/>
            </a:avLst>
          </a:prstGeom>
          <a:solidFill>
            <a:srgbClr val="EE733A"/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057E85-CAB0-48C3-A092-D01856F94BBB}"/>
              </a:ext>
            </a:extLst>
          </p:cNvPr>
          <p:cNvSpPr txBox="1"/>
          <p:nvPr userDrawn="1"/>
        </p:nvSpPr>
        <p:spPr>
          <a:xfrm>
            <a:off x="5796136" y="32966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D’INNOVATION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393ABB-44D2-48BC-83F9-B23458FD84FA}"/>
              </a:ext>
            </a:extLst>
          </p:cNvPr>
          <p:cNvSpPr txBox="1"/>
          <p:nvPr userDrawn="1"/>
        </p:nvSpPr>
        <p:spPr>
          <a:xfrm>
            <a:off x="611561" y="476672"/>
            <a:ext cx="712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votre projet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6BBCF5-C0E6-4DA6-9D1A-099183E0C904}"/>
              </a:ext>
            </a:extLst>
          </p:cNvPr>
          <p:cNvSpPr txBox="1"/>
          <p:nvPr userDrawn="1"/>
        </p:nvSpPr>
        <p:spPr>
          <a:xfrm>
            <a:off x="611560" y="835869"/>
            <a:ext cx="825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de votre projet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 mots maximum) 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buFont typeface="Courier New" panose="02070309020205020404" pitchFamily="49" charset="0"/>
              <a:buNone/>
            </a:pPr>
            <a:r>
              <a:rPr lang="fr-FR" sz="11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vous conseillons de mentionner ses enjeux, ses finalités, sa création de valeur ainsi que ses utilisateurs/clients/bénéficiaires.</a:t>
            </a:r>
          </a:p>
        </p:txBody>
      </p:sp>
      <p:pic>
        <p:nvPicPr>
          <p:cNvPr id="26" name="Graphique 25" descr="Crayon">
            <a:extLst>
              <a:ext uri="{FF2B5EF4-FFF2-40B4-BE49-F238E27FC236}">
                <a16:creationId xmlns:a16="http://schemas.microsoft.com/office/drawing/2014/main" id="{92A48299-1C03-4F4C-973D-7681BC755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4688" y="0"/>
            <a:ext cx="529208" cy="52920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A7FA865-6BC3-4739-8163-CF7BD3E30662}"/>
              </a:ext>
            </a:extLst>
          </p:cNvPr>
          <p:cNvSpPr txBox="1"/>
          <p:nvPr userDrawn="1"/>
        </p:nvSpPr>
        <p:spPr>
          <a:xfrm>
            <a:off x="9265096" y="65097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RENSEIGNEZ SUR</a:t>
            </a:r>
          </a:p>
          <a:p>
            <a:pPr marL="0" indent="0" algn="ctr">
              <a:buSzPct val="150000"/>
              <a:buFont typeface="Courier New" panose="02070309020205020404" pitchFamily="49" charset="0"/>
              <a:buNone/>
            </a:pPr>
            <a:r>
              <a:rPr lang="fr-FR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DIAPOSITIVE :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Résumé de votre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Thématique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Type de projet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fr-FR" sz="1400" i="1">
                <a:latin typeface="Arial" panose="020B0604020202020204" pitchFamily="34" charset="0"/>
                <a:cs typeface="Arial" panose="020B0604020202020204" pitchFamily="34" charset="0"/>
              </a:rPr>
              <a:t>Niveau de maturité du projet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40D42EC-A584-4B98-9048-BDE07CA08B88}"/>
              </a:ext>
            </a:extLst>
          </p:cNvPr>
          <p:cNvSpPr txBox="1">
            <a:spLocks/>
          </p:cNvSpPr>
          <p:nvPr userDrawn="1"/>
        </p:nvSpPr>
        <p:spPr>
          <a:xfrm>
            <a:off x="5207670" y="4792725"/>
            <a:ext cx="3529239" cy="12772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Niveau de maturité du projet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surlignez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 d’une idée conceptuelle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Conception d’un premier prototype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Expérimentation d’un prototype et/ou présérie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Pré-industrialisation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Lancement commercial 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DFCC5520-C553-490C-BF03-EE0BBFA791B3}"/>
              </a:ext>
            </a:extLst>
          </p:cNvPr>
          <p:cNvSpPr txBox="1">
            <a:spLocks/>
          </p:cNvSpPr>
          <p:nvPr userDrawn="1"/>
        </p:nvSpPr>
        <p:spPr>
          <a:xfrm>
            <a:off x="2904997" y="4792725"/>
            <a:ext cx="2311258" cy="9079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de projet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surlignez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 et Service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56E0D76-CF9B-4E31-A658-4D0FBC82BB6C}"/>
              </a:ext>
            </a:extLst>
          </p:cNvPr>
          <p:cNvSpPr txBox="1">
            <a:spLocks/>
          </p:cNvSpPr>
          <p:nvPr userDrawn="1"/>
        </p:nvSpPr>
        <p:spPr>
          <a:xfrm>
            <a:off x="611560" y="4792725"/>
            <a:ext cx="2127825" cy="20159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Thématique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surlignez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Autre : Bien être</a:t>
            </a:r>
          </a:p>
        </p:txBody>
      </p:sp>
    </p:spTree>
    <p:extLst>
      <p:ext uri="{BB962C8B-B14F-4D97-AF65-F5344CB8AC3E}">
        <p14:creationId xmlns:p14="http://schemas.microsoft.com/office/powerpoint/2010/main" val="110652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42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78" r:id="rId4"/>
    <p:sldLayoutId id="2147483677" r:id="rId5"/>
    <p:sldLayoutId id="2147483679" r:id="rId6"/>
    <p:sldLayoutId id="2147483710" r:id="rId7"/>
    <p:sldLayoutId id="2147483680" r:id="rId8"/>
    <p:sldLayoutId id="2147483683" r:id="rId9"/>
    <p:sldLayoutId id="2147483682" r:id="rId10"/>
    <p:sldLayoutId id="2147483663" r:id="rId11"/>
    <p:sldLayoutId id="2147483681" r:id="rId12"/>
    <p:sldLayoutId id="2147483712" r:id="rId13"/>
    <p:sldLayoutId id="2147483735" r:id="rId14"/>
    <p:sldLayoutId id="2147483672" r:id="rId15"/>
    <p:sldLayoutId id="2147483684" r:id="rId16"/>
    <p:sldLayoutId id="2147483685" r:id="rId17"/>
    <p:sldLayoutId id="2147483686" r:id="rId18"/>
    <p:sldLayoutId id="2147483687" r:id="rId19"/>
    <p:sldLayoutId id="2147483736" r:id="rId20"/>
    <p:sldLayoutId id="2147483688" r:id="rId21"/>
    <p:sldLayoutId id="2147483709" r:id="rId22"/>
    <p:sldLayoutId id="2147483689" r:id="rId23"/>
    <p:sldLayoutId id="2147483690" r:id="rId24"/>
    <p:sldLayoutId id="2147483737" r:id="rId25"/>
    <p:sldLayoutId id="2147483691" r:id="rId26"/>
    <p:sldLayoutId id="2147483692" r:id="rId27"/>
    <p:sldLayoutId id="2147483693" r:id="rId28"/>
    <p:sldLayoutId id="2147483694" r:id="rId29"/>
    <p:sldLayoutId id="2147483740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39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30" r:id="rId44"/>
    <p:sldLayoutId id="2147483715" r:id="rId45"/>
    <p:sldLayoutId id="2147483734" r:id="rId46"/>
    <p:sldLayoutId id="2147483741" r:id="rId47"/>
    <p:sldLayoutId id="2147483713" r:id="rId48"/>
    <p:sldLayoutId id="2147483665" r:id="rId49"/>
    <p:sldLayoutId id="2147483666" r:id="rId50"/>
    <p:sldLayoutId id="2147483667" r:id="rId51"/>
    <p:sldLayoutId id="2147483668" r:id="rId52"/>
    <p:sldLayoutId id="2147483669" r:id="rId53"/>
    <p:sldLayoutId id="2147483670" r:id="rId54"/>
    <p:sldLayoutId id="2147483671" r:id="rId5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bcf@silvervalley.fr" TargetMode="Externa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8F918ECF-B7A9-4D08-9EA2-E498762981C3}"/>
              </a:ext>
            </a:extLst>
          </p:cNvPr>
          <p:cNvSpPr txBox="1"/>
          <p:nvPr/>
        </p:nvSpPr>
        <p:spPr>
          <a:xfrm>
            <a:off x="2627784" y="40050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  <a:latin typeface="News Gothic" pitchFamily="50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46636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32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EB97CF-353E-4A62-8AB5-34974DC1DFCC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56603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429D4E-6A7C-4412-B587-B6E725F64940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05791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B0639B-3DBA-47D5-84D0-D2D5AEF67034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71134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E3FE54-8644-4A81-BF09-1D2E185A2DF3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29504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303F64-335B-4D93-AFE6-E9564085022B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78968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7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1BB953-9243-4E96-910B-E586A35002DA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81956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42CB22E-1124-45BC-8E4A-F0C89AC52230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54560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7B4151-045B-4902-833E-7049EDFA5D1A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82231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9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7D4257-056D-4F96-801B-F6D6FEFF4415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55240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4DDABA-C2C3-4EEA-B268-B3DFE5C0FD42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10977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FDDE1DB-78A7-4762-AC5A-AAFA924AE377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2621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7D9624-51FA-409D-A0EB-2BAE158311CE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84978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23765B-124A-44B2-889C-D3BB311FDBC2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04733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0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EB0570-7AC4-418D-A000-BED36910E661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525973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5E7EE1-8506-4D92-AAE4-884A902F7501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94519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072A49-AADD-424B-A7AB-5487B0E0E7B5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203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64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09D18C-B9FC-4823-AA8C-4F471C17E074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94878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8A339B-C9EC-4A19-9B5D-04C776FECBA3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518140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9BF466-04DE-484A-96A2-656DD19A8EB3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226129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38BC11-FFC8-4143-9A24-8E0465945495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745558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875F88-C414-4518-AD6A-A813373C6861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3131586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AA059D-8B78-4AC4-8C1A-09C62E078869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246317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FF4425-B53D-480A-8FF9-9DDF05ACCE5B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118060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095C0D-A54B-4AC7-AC7F-6ECED8326130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1416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C48718-9BE7-4B4E-A9A1-3E358C25201F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9300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44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0DE223-78C2-4E90-AF51-DFD8D29CB67E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43860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DB0344F-3C46-4612-BD86-0B22C4EC8DE4}"/>
              </a:ext>
            </a:extLst>
          </p:cNvPr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</p:spTree>
    <p:extLst>
      <p:ext uri="{BB962C8B-B14F-4D97-AF65-F5344CB8AC3E}">
        <p14:creationId xmlns:p14="http://schemas.microsoft.com/office/powerpoint/2010/main" val="57142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059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2AC866-D2EA-4F6A-B3A6-9D67D393E0E3}"/>
              </a:ext>
            </a:extLst>
          </p:cNvPr>
          <p:cNvSpPr txBox="1"/>
          <p:nvPr/>
        </p:nvSpPr>
        <p:spPr>
          <a:xfrm>
            <a:off x="1331640" y="3309372"/>
            <a:ext cx="64087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à : ________________________</a:t>
            </a:r>
          </a:p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___ / ___ / ___</a:t>
            </a:r>
          </a:p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ADE381-65A0-48BF-AD06-7D45E7D40E46}"/>
              </a:ext>
            </a:extLst>
          </p:cNvPr>
          <p:cNvSpPr txBox="1"/>
          <p:nvPr/>
        </p:nvSpPr>
        <p:spPr>
          <a:xfrm>
            <a:off x="806996" y="2556193"/>
            <a:ext cx="753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envoyer à 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bcf@silvervalley.fr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FR" sz="16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PowerPoint et PDF</a:t>
            </a:r>
          </a:p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le </a:t>
            </a:r>
            <a:r>
              <a:rPr lang="fr-FR" sz="1600" b="1">
                <a:solidFill>
                  <a:srgbClr val="EE7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lundi 3 mai à 12h30</a:t>
            </a: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660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94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9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9D8DB0-BF2E-4B4B-8F4E-441D84435930}"/>
              </a:ext>
            </a:extLst>
          </p:cNvPr>
          <p:cNvSpPr/>
          <p:nvPr/>
        </p:nvSpPr>
        <p:spPr>
          <a:xfrm>
            <a:off x="683568" y="1464603"/>
            <a:ext cx="806489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Votre résumé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720360-19CE-46A7-8059-69D6F226554E}"/>
              </a:ext>
            </a:extLst>
          </p:cNvPr>
          <p:cNvSpPr txBox="1"/>
          <p:nvPr/>
        </p:nvSpPr>
        <p:spPr>
          <a:xfrm>
            <a:off x="2771800" y="476673"/>
            <a:ext cx="590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163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71C44A-ACCC-4ED9-89B2-607CA9BCAF8E}"/>
              </a:ext>
            </a:extLst>
          </p:cNvPr>
          <p:cNvSpPr txBox="1"/>
          <p:nvPr/>
        </p:nvSpPr>
        <p:spPr>
          <a:xfrm>
            <a:off x="2627784" y="639758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65976B-381C-4EE7-B096-535E863C9596}"/>
              </a:ext>
            </a:extLst>
          </p:cNvPr>
          <p:cNvSpPr txBox="1"/>
          <p:nvPr/>
        </p:nvSpPr>
        <p:spPr>
          <a:xfrm>
            <a:off x="611560" y="1772816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plein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partiel 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50%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1DE533-67B5-49FA-9625-7BFD81655344}"/>
              </a:ext>
            </a:extLst>
          </p:cNvPr>
          <p:cNvSpPr txBox="1"/>
          <p:nvPr/>
        </p:nvSpPr>
        <p:spPr>
          <a:xfrm>
            <a:off x="3275856" y="476673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82120E-5B34-46ED-B5E1-33078FBE8A5F}"/>
              </a:ext>
            </a:extLst>
          </p:cNvPr>
          <p:cNvSpPr txBox="1"/>
          <p:nvPr/>
        </p:nvSpPr>
        <p:spPr>
          <a:xfrm>
            <a:off x="1763688" y="692696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BF602E-3D8A-49FF-BCCF-EFDA08E5F64C}"/>
              </a:ext>
            </a:extLst>
          </p:cNvPr>
          <p:cNvSpPr txBox="1"/>
          <p:nvPr/>
        </p:nvSpPr>
        <p:spPr>
          <a:xfrm>
            <a:off x="1403648" y="887962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181B1A-1CBA-4FE5-891C-8C9CEAE9EE03}"/>
              </a:ext>
            </a:extLst>
          </p:cNvPr>
          <p:cNvSpPr txBox="1"/>
          <p:nvPr/>
        </p:nvSpPr>
        <p:spPr>
          <a:xfrm>
            <a:off x="1961456" y="1103985"/>
            <a:ext cx="482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C858EF-07C9-4C8A-B108-B3594A8D6C0E}"/>
              </a:ext>
            </a:extLst>
          </p:cNvPr>
          <p:cNvSpPr txBox="1"/>
          <p:nvPr/>
        </p:nvSpPr>
        <p:spPr>
          <a:xfrm>
            <a:off x="1961456" y="3697287"/>
            <a:ext cx="67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3BBFAA-A363-45BE-A746-6C499E56AC08}"/>
              </a:ext>
            </a:extLst>
          </p:cNvPr>
          <p:cNvSpPr txBox="1"/>
          <p:nvPr/>
        </p:nvSpPr>
        <p:spPr>
          <a:xfrm>
            <a:off x="683568" y="4417367"/>
            <a:ext cx="273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DFA6B4-83FB-48C3-B571-CFA628A9DE88}"/>
              </a:ext>
            </a:extLst>
          </p:cNvPr>
          <p:cNvSpPr txBox="1"/>
          <p:nvPr/>
        </p:nvSpPr>
        <p:spPr>
          <a:xfrm>
            <a:off x="611560" y="3050957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Bouche à oreille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:</a:t>
            </a:r>
          </a:p>
        </p:txBody>
      </p:sp>
    </p:spTree>
    <p:extLst>
      <p:ext uri="{BB962C8B-B14F-4D97-AF65-F5344CB8AC3E}">
        <p14:creationId xmlns:p14="http://schemas.microsoft.com/office/powerpoint/2010/main" val="357242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6FB0F26-BA30-4A88-B192-D7E6044590D3}"/>
              </a:ext>
            </a:extLst>
          </p:cNvPr>
          <p:cNvSpPr txBox="1"/>
          <p:nvPr/>
        </p:nvSpPr>
        <p:spPr>
          <a:xfrm>
            <a:off x="2627784" y="639758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DU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0E50A7-8C54-4550-B96D-638F8EEC4483}"/>
              </a:ext>
            </a:extLst>
          </p:cNvPr>
          <p:cNvSpPr txBox="1"/>
          <p:nvPr/>
        </p:nvSpPr>
        <p:spPr>
          <a:xfrm>
            <a:off x="4355977" y="548680"/>
            <a:ext cx="424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430746-6DEF-4859-B499-49E45E9AE172}"/>
              </a:ext>
            </a:extLst>
          </p:cNvPr>
          <p:cNvSpPr txBox="1"/>
          <p:nvPr/>
        </p:nvSpPr>
        <p:spPr>
          <a:xfrm>
            <a:off x="4427984" y="888975"/>
            <a:ext cx="4248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593112-E82E-4A85-AB96-F859ABFF1D35}"/>
              </a:ext>
            </a:extLst>
          </p:cNvPr>
          <p:cNvSpPr txBox="1"/>
          <p:nvPr/>
        </p:nvSpPr>
        <p:spPr>
          <a:xfrm>
            <a:off x="2627784" y="1177007"/>
            <a:ext cx="6048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7E50EA-CDBD-4BC8-ABA9-7CF2927ED60E}"/>
              </a:ext>
            </a:extLst>
          </p:cNvPr>
          <p:cNvSpPr txBox="1"/>
          <p:nvPr/>
        </p:nvSpPr>
        <p:spPr>
          <a:xfrm>
            <a:off x="683568" y="1825079"/>
            <a:ext cx="273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126763-99C6-4404-9183-4584BB2DDD90}"/>
              </a:ext>
            </a:extLst>
          </p:cNvPr>
          <p:cNvSpPr txBox="1"/>
          <p:nvPr/>
        </p:nvSpPr>
        <p:spPr>
          <a:xfrm>
            <a:off x="3707904" y="3429000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3F0A22-EA36-4FD8-9D52-D8A3E9844D72}"/>
              </a:ext>
            </a:extLst>
          </p:cNvPr>
          <p:cNvSpPr txBox="1"/>
          <p:nvPr/>
        </p:nvSpPr>
        <p:spPr>
          <a:xfrm>
            <a:off x="2123728" y="3769295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D5DBAE-9FB0-47FA-BCEB-64A6F9F4C97B}"/>
              </a:ext>
            </a:extLst>
          </p:cNvPr>
          <p:cNvSpPr txBox="1"/>
          <p:nvPr/>
        </p:nvSpPr>
        <p:spPr>
          <a:xfrm>
            <a:off x="3779912" y="436510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50B4B7-5170-4825-B813-11112B156344}"/>
              </a:ext>
            </a:extLst>
          </p:cNvPr>
          <p:cNvSpPr txBox="1"/>
          <p:nvPr/>
        </p:nvSpPr>
        <p:spPr>
          <a:xfrm>
            <a:off x="2771800" y="4705399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81CCC6-292D-4C3F-B3A5-8A424CEB5F54}"/>
              </a:ext>
            </a:extLst>
          </p:cNvPr>
          <p:cNvSpPr txBox="1"/>
          <p:nvPr/>
        </p:nvSpPr>
        <p:spPr>
          <a:xfrm>
            <a:off x="3419870" y="5013176"/>
            <a:ext cx="540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594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02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Microsoft Office PowerPoint</Application>
  <PresentationFormat>On-screen Show (4:3)</PresentationFormat>
  <Slides>44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Lucile Picon</dc:creator>
  <cp:revision>1</cp:revision>
  <dcterms:created xsi:type="dcterms:W3CDTF">2018-02-12T16:25:44Z</dcterms:created>
  <dcterms:modified xsi:type="dcterms:W3CDTF">2021-02-02T14:36:48Z</dcterms:modified>
</cp:coreProperties>
</file>